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05" r:id="rId3"/>
    <p:sldId id="306" r:id="rId4"/>
    <p:sldId id="308" r:id="rId5"/>
    <p:sldId id="307" r:id="rId6"/>
    <p:sldId id="309" r:id="rId7"/>
    <p:sldId id="310" r:id="rId8"/>
    <p:sldId id="319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23" r:id="rId18"/>
    <p:sldId id="322" r:id="rId19"/>
    <p:sldId id="320" r:id="rId20"/>
    <p:sldId id="321" r:id="rId21"/>
    <p:sldId id="324" r:id="rId22"/>
    <p:sldId id="283" r:id="rId2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002"/>
    <a:srgbClr val="FE9E02"/>
    <a:srgbClr val="C6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AF586-EDAB-4B91-B634-4478DFAF3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69DA47-9DAF-4A5C-89D0-F94B1A093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ADC926-2CA7-44A2-B4C8-7868A007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10/08/2022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5F537E-3D34-4A1F-B98B-783F1BE5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736E34-8F16-447E-9509-5C720765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063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4B758-A3BD-4601-8AEE-43FA7934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2591AEF-46F0-47F8-834D-CA38CB106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46CADE-16E7-43D4-AD6D-4633203F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10/08/2022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DBA206-EDFA-44B9-862A-FE5045FF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45C465-306E-4853-81B1-C0B317CB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042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A30FB8F-61ED-4A1E-9FD8-BAEAAE74D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DBB1DE0-0401-4978-91F5-4852DE9D1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04F398-819E-40F5-B19E-B52175600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10/08/2022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59DD2C-A467-4836-B92D-C97007AA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03B2CD-58FC-4D14-8ED8-1FD384E8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563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7389B-FF4B-4F17-8556-49C877DC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D5D1EE-C835-43C1-939A-0F6E3C3F5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9BC3BF-FA74-4270-8D4F-0096BBAA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10/08/2022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DFF655-8F86-4337-A363-331F1629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EC33A2-4FCE-4275-AE78-918180A6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657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82210-075B-4A2B-8F67-9A111F80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57CC3D-CF40-4A1D-AA28-F64A68414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766A76-70D6-4B14-88DB-B821D6FE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10/08/2022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A08B32-9E65-4641-A58F-1EB3A68E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912D43-E88E-4DB8-A7B6-1BBACC50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902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3D272-CBE5-4BDA-8FDE-330CBECC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6B5389-35FE-4104-91C5-D29F3E1AD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4CBCAB-6CD7-47BA-84B1-E21D1702D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06331E-4437-4E7E-9476-CE19C616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10/08/2022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EFC935-EE03-48EE-85EB-2D60541C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AAE346-ED0F-4625-917A-E4E0CECE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671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11F68-E0B5-411E-A99B-84E6D4A14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EA1829-9DE8-4712-9A3B-BF3F468F9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FA4FDDD-1745-4218-AA93-525F7C846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12091FF-678E-443C-995C-B76888EC7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C9F944-560B-47E9-ABE7-970CF18B5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2841AD4-CE42-4998-8080-E10C5AFA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10/08/2022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C549EAE-2754-45A1-A035-603A1911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E9D4CE1-284A-4430-8941-99AE89DF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537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20390-447C-44E9-A489-A05CF3DE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39884-1DA0-4154-B93E-BC86B5D8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10/08/2022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F06EBE7-BE09-4DF0-A67C-A46763E5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D92D400-A7AF-497B-B7FA-325BE127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303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7F94C0E-D032-400B-A2E8-90979C1E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10/08/2022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7845C8F-1A6B-4220-A70E-3F516691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BAA134-DFB1-4272-BCD3-610B4020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611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96AF9-E18A-43B6-BF2B-745187EA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0267AE-20E0-4761-A033-555D48574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E725B9-0F42-4C50-866D-EE4E5F1F2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918ABA-E4ED-4F9A-90EE-E6002072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10/08/2022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B1DE10-91BF-46E4-B143-31320896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B852CE-CC8A-48E1-9A74-8A657C1C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789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05AF4-5D93-4EB0-9325-2261E869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6902A26-CEF9-4CEE-909A-0553273F6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16EE8B-A813-4DE4-8C92-A9243DE6F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0C39838-7913-4D7E-8788-2D659FA2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10/08/2022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A38C0B1-1E9C-464C-9B6B-512B250B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3859B7-EC05-4237-AA3C-A90AE112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121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5DE6C12-117B-492F-BCA9-48E6D739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10003A-1A0D-4048-8A55-E76465D3A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87AE14-A304-428D-81CF-9E3FE7A34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F2B2F-C163-4809-925E-598C0242AC22}" type="datetimeFigureOut">
              <a:rPr lang="nl-BE" smtClean="0"/>
              <a:t>10/08/2022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77B448-DDD6-4D00-8DE4-54CA34A8A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FE2D53-A592-42A5-A7D1-48721709A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224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8" Type="http://schemas.openxmlformats.org/officeDocument/2006/relationships/image" Target="../media/image73.png"/><Relationship Id="rId3" Type="http://schemas.openxmlformats.org/officeDocument/2006/relationships/image" Target="../media/image570.png"/><Relationship Id="rId21" Type="http://schemas.openxmlformats.org/officeDocument/2006/relationships/image" Target="../media/image68.png"/><Relationship Id="rId7" Type="http://schemas.openxmlformats.org/officeDocument/2006/relationships/image" Target="../media/image61.png"/><Relationship Id="rId17" Type="http://schemas.openxmlformats.org/officeDocument/2006/relationships/image" Target="../media/image72.png"/><Relationship Id="rId2" Type="http://schemas.openxmlformats.org/officeDocument/2006/relationships/image" Target="../media/image58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19" Type="http://schemas.openxmlformats.org/officeDocument/2006/relationships/image" Target="../media/image66.png"/><Relationship Id="rId4" Type="http://schemas.openxmlformats.org/officeDocument/2006/relationships/image" Target="../media/image580.png"/><Relationship Id="rId9" Type="http://schemas.openxmlformats.org/officeDocument/2006/relationships/image" Target="../media/image63.png"/><Relationship Id="rId22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3" Type="http://schemas.openxmlformats.org/officeDocument/2006/relationships/image" Target="../media/image92.png"/><Relationship Id="rId21" Type="http://schemas.openxmlformats.org/officeDocument/2006/relationships/image" Target="../media/image110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24" Type="http://schemas.openxmlformats.org/officeDocument/2006/relationships/image" Target="../media/image113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126.png"/><Relationship Id="rId3" Type="http://schemas.openxmlformats.org/officeDocument/2006/relationships/image" Target="../media/image92.png"/><Relationship Id="rId21" Type="http://schemas.openxmlformats.org/officeDocument/2006/relationships/image" Target="../media/image121.png"/><Relationship Id="rId7" Type="http://schemas.openxmlformats.org/officeDocument/2006/relationships/image" Target="../media/image96.png"/><Relationship Id="rId12" Type="http://schemas.openxmlformats.org/officeDocument/2006/relationships/image" Target="../media/image118.png"/><Relationship Id="rId17" Type="http://schemas.openxmlformats.org/officeDocument/2006/relationships/image" Target="../media/image106.png"/><Relationship Id="rId25" Type="http://schemas.openxmlformats.org/officeDocument/2006/relationships/image" Target="../media/image125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24" Type="http://schemas.openxmlformats.org/officeDocument/2006/relationships/image" Target="../media/image124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23" Type="http://schemas.openxmlformats.org/officeDocument/2006/relationships/image" Target="../media/image123.png"/><Relationship Id="rId10" Type="http://schemas.openxmlformats.org/officeDocument/2006/relationships/image" Target="../media/image99.png"/><Relationship Id="rId19" Type="http://schemas.openxmlformats.org/officeDocument/2006/relationships/image" Target="../media/image11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8.png"/><Relationship Id="rId18" Type="http://schemas.openxmlformats.org/officeDocument/2006/relationships/image" Target="../media/image107.png"/><Relationship Id="rId26" Type="http://schemas.openxmlformats.org/officeDocument/2006/relationships/image" Target="../media/image136.png"/><Relationship Id="rId3" Type="http://schemas.openxmlformats.org/officeDocument/2006/relationships/image" Target="../media/image92.png"/><Relationship Id="rId21" Type="http://schemas.openxmlformats.org/officeDocument/2006/relationships/image" Target="../media/image131.png"/><Relationship Id="rId7" Type="http://schemas.openxmlformats.org/officeDocument/2006/relationships/image" Target="../media/image96.png"/><Relationship Id="rId12" Type="http://schemas.openxmlformats.org/officeDocument/2006/relationships/image" Target="../media/image118.png"/><Relationship Id="rId17" Type="http://schemas.openxmlformats.org/officeDocument/2006/relationships/image" Target="../media/image106.png"/><Relationship Id="rId25" Type="http://schemas.openxmlformats.org/officeDocument/2006/relationships/image" Target="../media/image135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24" Type="http://schemas.openxmlformats.org/officeDocument/2006/relationships/image" Target="../media/image134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23" Type="http://schemas.openxmlformats.org/officeDocument/2006/relationships/image" Target="../media/image133.png"/><Relationship Id="rId10" Type="http://schemas.openxmlformats.org/officeDocument/2006/relationships/image" Target="../media/image99.png"/><Relationship Id="rId19" Type="http://schemas.openxmlformats.org/officeDocument/2006/relationships/image" Target="../media/image129.png"/><Relationship Id="rId4" Type="http://schemas.openxmlformats.org/officeDocument/2006/relationships/image" Target="../media/image93.png"/><Relationship Id="rId9" Type="http://schemas.openxmlformats.org/officeDocument/2006/relationships/image" Target="../media/image127.png"/><Relationship Id="rId14" Type="http://schemas.openxmlformats.org/officeDocument/2006/relationships/image" Target="../media/image103.png"/><Relationship Id="rId22" Type="http://schemas.openxmlformats.org/officeDocument/2006/relationships/image" Target="../media/image1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3.png"/><Relationship Id="rId26" Type="http://schemas.openxmlformats.org/officeDocument/2006/relationships/image" Target="../media/image166.png"/><Relationship Id="rId3" Type="http://schemas.openxmlformats.org/officeDocument/2006/relationships/image" Target="../media/image158.png"/><Relationship Id="rId21" Type="http://schemas.openxmlformats.org/officeDocument/2006/relationships/image" Target="../media/image161.png"/><Relationship Id="rId25" Type="http://schemas.openxmlformats.org/officeDocument/2006/relationships/image" Target="../media/image165.png"/><Relationship Id="rId2" Type="http://schemas.openxmlformats.org/officeDocument/2006/relationships/image" Target="../media/image157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64.png"/><Relationship Id="rId23" Type="http://schemas.openxmlformats.org/officeDocument/2006/relationships/image" Target="../media/image163.png"/><Relationship Id="rId28" Type="http://schemas.openxmlformats.org/officeDocument/2006/relationships/image" Target="../media/image168.png"/><Relationship Id="rId19" Type="http://schemas.openxmlformats.org/officeDocument/2006/relationships/image" Target="../media/image159.png"/><Relationship Id="rId22" Type="http://schemas.openxmlformats.org/officeDocument/2006/relationships/image" Target="../media/image162.png"/><Relationship Id="rId27" Type="http://schemas.openxmlformats.org/officeDocument/2006/relationships/image" Target="../media/image1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1.png"/><Relationship Id="rId18" Type="http://schemas.openxmlformats.org/officeDocument/2006/relationships/image" Target="../media/image186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17" Type="http://schemas.openxmlformats.org/officeDocument/2006/relationships/image" Target="../media/image185.png"/><Relationship Id="rId2" Type="http://schemas.openxmlformats.org/officeDocument/2006/relationships/image" Target="../media/image170.png"/><Relationship Id="rId16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5" Type="http://schemas.openxmlformats.org/officeDocument/2006/relationships/image" Target="../media/image18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Relationship Id="rId14" Type="http://schemas.openxmlformats.org/officeDocument/2006/relationships/image" Target="../media/image18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5.png"/><Relationship Id="rId7" Type="http://schemas.openxmlformats.org/officeDocument/2006/relationships/image" Target="../media/image11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1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0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15" Type="http://schemas.openxmlformats.org/officeDocument/2006/relationships/image" Target="../media/image55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ogo-cosic | COSIC">
            <a:extLst>
              <a:ext uri="{FF2B5EF4-FFF2-40B4-BE49-F238E27FC236}">
                <a16:creationId xmlns:a16="http://schemas.microsoft.com/office/drawing/2014/main" id="{AB6729AC-41A5-4F2C-B377-21BDCF690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634" y="5129449"/>
            <a:ext cx="724426" cy="88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ec-logo">
            <a:extLst>
              <a:ext uri="{FF2B5EF4-FFF2-40B4-BE49-F238E27FC236}">
                <a16:creationId xmlns:a16="http://schemas.microsoft.com/office/drawing/2014/main" id="{100C114D-6EBD-4F6F-9A9A-79B09C56A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974" y="5655396"/>
            <a:ext cx="888060" cy="26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774EE69-7A22-4EB6-8C6A-182AC188395B}"/>
              </a:ext>
            </a:extLst>
          </p:cNvPr>
          <p:cNvSpPr txBox="1"/>
          <p:nvPr/>
        </p:nvSpPr>
        <p:spPr>
          <a:xfrm>
            <a:off x="943393" y="1182880"/>
            <a:ext cx="1074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An </a:t>
            </a:r>
            <a:r>
              <a:rPr lang="nl-BE" sz="4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efficient</a:t>
            </a:r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4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key</a:t>
            </a:r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recovery attack on SIDH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3C79D69-A8A1-46D8-A91C-759F7849E297}"/>
              </a:ext>
            </a:extLst>
          </p:cNvPr>
          <p:cNvSpPr txBox="1"/>
          <p:nvPr/>
        </p:nvSpPr>
        <p:spPr>
          <a:xfrm>
            <a:off x="967676" y="1985166"/>
            <a:ext cx="10716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u="sng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Wouter Castryck</a:t>
            </a:r>
            <a:r>
              <a:rPr lang="nl-BE" sz="22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22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, Thomas </a:t>
            </a:r>
            <a:r>
              <a:rPr lang="nl-BE" sz="2200" dirty="0" err="1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Decru</a:t>
            </a:r>
            <a:endParaRPr lang="nl-BE" sz="2200" baseline="30000" dirty="0">
              <a:latin typeface="Cambria Math" panose="02040503050406030204" pitchFamily="18" charset="0"/>
              <a:ea typeface="Cambria Math" panose="02040503050406030204" pitchFamily="18" charset="0"/>
              <a:cs typeface="Aparajita" panose="020B0502040204020203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F4E0132-C105-4380-A07B-496BBF0125F5}"/>
              </a:ext>
            </a:extLst>
          </p:cNvPr>
          <p:cNvSpPr txBox="1"/>
          <p:nvPr/>
        </p:nvSpPr>
        <p:spPr>
          <a:xfrm>
            <a:off x="3073861" y="3400354"/>
            <a:ext cx="74199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A N T S – X V</a:t>
            </a:r>
          </a:p>
          <a:p>
            <a:endParaRPr lang="nl-BE" sz="1000" dirty="0">
              <a:latin typeface="Cambria Math" panose="02040503050406030204" pitchFamily="18" charset="0"/>
              <a:ea typeface="Cambria Math" panose="02040503050406030204" pitchFamily="18" charset="0"/>
              <a:cs typeface="Aparajita" panose="020B0502040204020203" pitchFamily="18" charset="0"/>
            </a:endParaRPr>
          </a:p>
          <a:p>
            <a:r>
              <a:rPr lang="nl-BE" sz="22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University of Bristol, August 8 – 12, 2022</a:t>
            </a:r>
          </a:p>
        </p:txBody>
      </p:sp>
      <p:pic>
        <p:nvPicPr>
          <p:cNvPr id="1028" name="Picture 4" descr="KU Leuven logo – Dienst Internationalisering">
            <a:extLst>
              <a:ext uri="{FF2B5EF4-FFF2-40B4-BE49-F238E27FC236}">
                <a16:creationId xmlns:a16="http://schemas.microsoft.com/office/drawing/2014/main" id="{1B2D9225-3296-4048-B74A-69C808562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974" y="6014021"/>
            <a:ext cx="1682099" cy="60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TS ANT">
            <a:extLst>
              <a:ext uri="{FF2B5EF4-FFF2-40B4-BE49-F238E27FC236}">
                <a16:creationId xmlns:a16="http://schemas.microsoft.com/office/drawing/2014/main" id="{C3B5406C-F1BA-D2B2-D733-9E76495D9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76" y="3068474"/>
            <a:ext cx="19050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D79BC87-E65C-4887-B783-E8F3CD2ED185}"/>
              </a:ext>
            </a:extLst>
          </p:cNvPr>
          <p:cNvSpPr txBox="1"/>
          <p:nvPr/>
        </p:nvSpPr>
        <p:spPr>
          <a:xfrm>
            <a:off x="808989" y="1192506"/>
            <a:ext cx="1110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16A34E2-1546-45B7-B084-3F8D9AE9740C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Recovering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Bob’s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secret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idea</a:t>
            </a:r>
            <a:endParaRPr lang="nl-BE" sz="35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781A70E-51E7-410B-AB5B-F65DCDD19C3B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8/16</a:t>
            </a:r>
            <a:endParaRPr lang="nl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C709474-65CD-CE07-14CA-E6469D3949E2}"/>
                  </a:ext>
                </a:extLst>
              </p:cNvPr>
              <p:cNvSpPr txBox="1"/>
              <p:nvPr/>
            </p:nvSpPr>
            <p:spPr>
              <a:xfrm>
                <a:off x="819149" y="1152260"/>
                <a:ext cx="105638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Resulting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decomposes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(2,2)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-isogenies.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Typical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case:</a:t>
                </a:r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C709474-65CD-CE07-14CA-E6469D394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152260"/>
                <a:ext cx="10563862" cy="461665"/>
              </a:xfrm>
              <a:prstGeom prst="rect">
                <a:avLst/>
              </a:prstGeom>
              <a:blipFill>
                <a:blip r:embed="rId2"/>
                <a:stretch>
                  <a:fillRect l="-866" t="-10526" b="-28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ep 39">
            <a:extLst>
              <a:ext uri="{FF2B5EF4-FFF2-40B4-BE49-F238E27FC236}">
                <a16:creationId xmlns:a16="http://schemas.microsoft.com/office/drawing/2014/main" id="{3330ED21-A292-0270-3970-B42C9FDF8E94}"/>
              </a:ext>
            </a:extLst>
          </p:cNvPr>
          <p:cNvGrpSpPr/>
          <p:nvPr/>
        </p:nvGrpSpPr>
        <p:grpSpPr>
          <a:xfrm>
            <a:off x="734176" y="1819227"/>
            <a:ext cx="2857843" cy="1954144"/>
            <a:chOff x="8326120" y="3737697"/>
            <a:chExt cx="3421905" cy="2339839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50EAC2FE-0526-63E5-E5E8-2374EBC894C8}"/>
                </a:ext>
              </a:extLst>
            </p:cNvPr>
            <p:cNvGrpSpPr/>
            <p:nvPr/>
          </p:nvGrpSpPr>
          <p:grpSpPr>
            <a:xfrm>
              <a:off x="8326120" y="3737697"/>
              <a:ext cx="3421905" cy="2339839"/>
              <a:chOff x="9308569" y="3990524"/>
              <a:chExt cx="2480155" cy="1695887"/>
            </a:xfrm>
          </p:grpSpPr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9A8C7C6D-922F-B2E9-A6E5-A1119DEEDB08}"/>
                  </a:ext>
                </a:extLst>
              </p:cNvPr>
              <p:cNvSpPr/>
              <p:nvPr/>
            </p:nvSpPr>
            <p:spPr>
              <a:xfrm rot="586810">
                <a:off x="10518724" y="4093665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0B3BEDE6-BD49-F34B-C099-5FE06CE7FD59}"/>
                  </a:ext>
                </a:extLst>
              </p:cNvPr>
              <p:cNvSpPr/>
              <p:nvPr/>
            </p:nvSpPr>
            <p:spPr>
              <a:xfrm rot="586810">
                <a:off x="9308569" y="4931046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31" name="Rechte verbindingslijn 30">
                <a:extLst>
                  <a:ext uri="{FF2B5EF4-FFF2-40B4-BE49-F238E27FC236}">
                    <a16:creationId xmlns:a16="http://schemas.microsoft.com/office/drawing/2014/main" id="{9B7672EC-49A5-988B-BA97-EB9DF8306A1B}"/>
                  </a:ext>
                </a:extLst>
              </p:cNvPr>
              <p:cNvCxnSpPr>
                <a:cxnSpLocks/>
                <a:stCxn id="28" idx="0"/>
                <a:endCxn id="27" idx="0"/>
              </p:cNvCxnSpPr>
              <p:nvPr/>
            </p:nvCxnSpPr>
            <p:spPr>
              <a:xfrm flipV="1">
                <a:off x="9373025" y="3990524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1A12FDF0-D484-534F-8ADD-17B7327981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3552" y="4849030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26CDC66C-F640-F216-3326-AB91061E0B32}"/>
                </a:ext>
              </a:extLst>
            </p:cNvPr>
            <p:cNvSpPr/>
            <p:nvPr/>
          </p:nvSpPr>
          <p:spPr>
            <a:xfrm>
              <a:off x="9175898" y="4571999"/>
              <a:ext cx="1063255" cy="1020727"/>
            </a:xfrm>
            <a:custGeom>
              <a:avLst/>
              <a:gdLst>
                <a:gd name="connsiteX0" fmla="*/ 0 w 1073888"/>
                <a:gd name="connsiteY0" fmla="*/ 0 h 1041991"/>
                <a:gd name="connsiteX1" fmla="*/ 446567 w 1073888"/>
                <a:gd name="connsiteY1" fmla="*/ 297712 h 1041991"/>
                <a:gd name="connsiteX2" fmla="*/ 202018 w 1073888"/>
                <a:gd name="connsiteY2" fmla="*/ 446568 h 1041991"/>
                <a:gd name="connsiteX3" fmla="*/ 499730 w 1073888"/>
                <a:gd name="connsiteY3" fmla="*/ 765545 h 1041991"/>
                <a:gd name="connsiteX4" fmla="*/ 648586 w 1073888"/>
                <a:gd name="connsiteY4" fmla="*/ 606056 h 1041991"/>
                <a:gd name="connsiteX5" fmla="*/ 1073888 w 1073888"/>
                <a:gd name="connsiteY5" fmla="*/ 1041991 h 104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3888" h="1041991">
                  <a:moveTo>
                    <a:pt x="0" y="0"/>
                  </a:moveTo>
                  <a:cubicBezTo>
                    <a:pt x="206448" y="111642"/>
                    <a:pt x="412897" y="223284"/>
                    <a:pt x="446567" y="297712"/>
                  </a:cubicBezTo>
                  <a:cubicBezTo>
                    <a:pt x="480237" y="372140"/>
                    <a:pt x="193158" y="368596"/>
                    <a:pt x="202018" y="446568"/>
                  </a:cubicBezTo>
                  <a:cubicBezTo>
                    <a:pt x="210878" y="524540"/>
                    <a:pt x="425302" y="738964"/>
                    <a:pt x="499730" y="765545"/>
                  </a:cubicBezTo>
                  <a:cubicBezTo>
                    <a:pt x="574158" y="792126"/>
                    <a:pt x="552893" y="559982"/>
                    <a:pt x="648586" y="606056"/>
                  </a:cubicBezTo>
                  <a:cubicBezTo>
                    <a:pt x="744279" y="652130"/>
                    <a:pt x="909083" y="847060"/>
                    <a:pt x="1073888" y="1041991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CB4921BC-A131-8B46-3DD3-4DD4C1E3E030}"/>
                </a:ext>
              </a:extLst>
            </p:cNvPr>
            <p:cNvSpPr/>
            <p:nvPr/>
          </p:nvSpPr>
          <p:spPr>
            <a:xfrm rot="16774498">
              <a:off x="9918195" y="4479455"/>
              <a:ext cx="1160201" cy="1170951"/>
            </a:xfrm>
            <a:custGeom>
              <a:avLst/>
              <a:gdLst>
                <a:gd name="connsiteX0" fmla="*/ 0 w 1073888"/>
                <a:gd name="connsiteY0" fmla="*/ 0 h 1041991"/>
                <a:gd name="connsiteX1" fmla="*/ 446567 w 1073888"/>
                <a:gd name="connsiteY1" fmla="*/ 297712 h 1041991"/>
                <a:gd name="connsiteX2" fmla="*/ 202018 w 1073888"/>
                <a:gd name="connsiteY2" fmla="*/ 446568 h 1041991"/>
                <a:gd name="connsiteX3" fmla="*/ 499730 w 1073888"/>
                <a:gd name="connsiteY3" fmla="*/ 765545 h 1041991"/>
                <a:gd name="connsiteX4" fmla="*/ 648586 w 1073888"/>
                <a:gd name="connsiteY4" fmla="*/ 606056 h 1041991"/>
                <a:gd name="connsiteX5" fmla="*/ 1073888 w 1073888"/>
                <a:gd name="connsiteY5" fmla="*/ 1041991 h 104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3888" h="1041991">
                  <a:moveTo>
                    <a:pt x="0" y="0"/>
                  </a:moveTo>
                  <a:cubicBezTo>
                    <a:pt x="206448" y="111642"/>
                    <a:pt x="412897" y="223284"/>
                    <a:pt x="446567" y="297712"/>
                  </a:cubicBezTo>
                  <a:cubicBezTo>
                    <a:pt x="480237" y="372140"/>
                    <a:pt x="193158" y="368596"/>
                    <a:pt x="202018" y="446568"/>
                  </a:cubicBezTo>
                  <a:cubicBezTo>
                    <a:pt x="210878" y="524540"/>
                    <a:pt x="425302" y="738964"/>
                    <a:pt x="499730" y="765545"/>
                  </a:cubicBezTo>
                  <a:cubicBezTo>
                    <a:pt x="574158" y="792126"/>
                    <a:pt x="552893" y="559982"/>
                    <a:pt x="648586" y="606056"/>
                  </a:cubicBezTo>
                  <a:cubicBezTo>
                    <a:pt x="744279" y="652130"/>
                    <a:pt x="909083" y="847060"/>
                    <a:pt x="1073888" y="1041991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kstvak 36">
                  <a:extLst>
                    <a:ext uri="{FF2B5EF4-FFF2-40B4-BE49-F238E27FC236}">
                      <a16:creationId xmlns:a16="http://schemas.microsoft.com/office/drawing/2014/main" id="{6A6220A8-1AA4-E04E-4F2A-0D08AB94BB49}"/>
                    </a:ext>
                  </a:extLst>
                </p:cNvPr>
                <p:cNvSpPr txBox="1"/>
                <p:nvPr/>
              </p:nvSpPr>
              <p:spPr>
                <a:xfrm>
                  <a:off x="8609069" y="4564450"/>
                  <a:ext cx="87376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nl-NL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nl-BE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kstvak 36">
                  <a:extLst>
                    <a:ext uri="{FF2B5EF4-FFF2-40B4-BE49-F238E27FC236}">
                      <a16:creationId xmlns:a16="http://schemas.microsoft.com/office/drawing/2014/main" id="{6A6220A8-1AA4-E04E-4F2A-0D08AB94BB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069" y="4564450"/>
                  <a:ext cx="873760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7246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kstvak 38">
                  <a:extLst>
                    <a:ext uri="{FF2B5EF4-FFF2-40B4-BE49-F238E27FC236}">
                      <a16:creationId xmlns:a16="http://schemas.microsoft.com/office/drawing/2014/main" id="{D6E3D914-DF38-A9C0-1173-96D16A55997F}"/>
                    </a:ext>
                  </a:extLst>
                </p:cNvPr>
                <p:cNvSpPr txBox="1"/>
                <p:nvPr/>
              </p:nvSpPr>
              <p:spPr>
                <a:xfrm>
                  <a:off x="10728493" y="4610524"/>
                  <a:ext cx="87376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nl-BE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kstvak 38">
                  <a:extLst>
                    <a:ext uri="{FF2B5EF4-FFF2-40B4-BE49-F238E27FC236}">
                      <a16:creationId xmlns:a16="http://schemas.microsoft.com/office/drawing/2014/main" id="{D6E3D914-DF38-A9C0-1173-96D16A5599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8493" y="4610524"/>
                  <a:ext cx="87376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3EB7C0C0-5138-EAC6-6947-D0284F8E900D}"/>
              </a:ext>
            </a:extLst>
          </p:cNvPr>
          <p:cNvGrpSpPr/>
          <p:nvPr/>
        </p:nvGrpSpPr>
        <p:grpSpPr>
          <a:xfrm>
            <a:off x="3976010" y="1822236"/>
            <a:ext cx="2947295" cy="2015309"/>
            <a:chOff x="4015653" y="3941255"/>
            <a:chExt cx="3421905" cy="2339839"/>
          </a:xfrm>
        </p:grpSpPr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9794CF51-1DEE-FB0C-ABE9-9300115D28D6}"/>
                </a:ext>
              </a:extLst>
            </p:cNvPr>
            <p:cNvGrpSpPr/>
            <p:nvPr/>
          </p:nvGrpSpPr>
          <p:grpSpPr>
            <a:xfrm>
              <a:off x="4015653" y="3941255"/>
              <a:ext cx="3421905" cy="2339839"/>
              <a:chOff x="9308569" y="3990524"/>
              <a:chExt cx="2480155" cy="1695887"/>
            </a:xfrm>
          </p:grpSpPr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EC0E2955-6F56-1584-D906-EB915251DB55}"/>
                  </a:ext>
                </a:extLst>
              </p:cNvPr>
              <p:cNvSpPr/>
              <p:nvPr/>
            </p:nvSpPr>
            <p:spPr>
              <a:xfrm rot="586810">
                <a:off x="10518724" y="4093665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20C1F902-E7C3-3BC9-07C8-6B6477F9734D}"/>
                  </a:ext>
                </a:extLst>
              </p:cNvPr>
              <p:cNvSpPr/>
              <p:nvPr/>
            </p:nvSpPr>
            <p:spPr>
              <a:xfrm rot="586810">
                <a:off x="9308569" y="4931046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A6ABCBD5-C20C-90D0-1811-D8EAC22235A2}"/>
                  </a:ext>
                </a:extLst>
              </p:cNvPr>
              <p:cNvCxnSpPr>
                <a:cxnSpLocks/>
                <a:stCxn id="45" idx="0"/>
                <a:endCxn id="44" idx="0"/>
              </p:cNvCxnSpPr>
              <p:nvPr/>
            </p:nvCxnSpPr>
            <p:spPr>
              <a:xfrm flipV="1">
                <a:off x="9373025" y="3990524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ABE3FC36-F3C8-094D-A2CD-9D7B249C91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3552" y="4849030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6145B249-1FD1-D5BC-0461-E3A297BE3D24}"/>
                </a:ext>
              </a:extLst>
            </p:cNvPr>
            <p:cNvGrpSpPr/>
            <p:nvPr/>
          </p:nvGrpSpPr>
          <p:grpSpPr>
            <a:xfrm>
              <a:off x="4805924" y="4263082"/>
              <a:ext cx="1564967" cy="1135073"/>
              <a:chOff x="4752751" y="4296668"/>
              <a:chExt cx="1590090" cy="1153293"/>
            </a:xfrm>
          </p:grpSpPr>
          <p:sp>
            <p:nvSpPr>
              <p:cNvPr id="38" name="Vrije vorm: vorm 37">
                <a:extLst>
                  <a:ext uri="{FF2B5EF4-FFF2-40B4-BE49-F238E27FC236}">
                    <a16:creationId xmlns:a16="http://schemas.microsoft.com/office/drawing/2014/main" id="{FE47DF0E-B06B-B1E2-54DF-CCD4E4AE75F2}"/>
                  </a:ext>
                </a:extLst>
              </p:cNvPr>
              <p:cNvSpPr/>
              <p:nvPr/>
            </p:nvSpPr>
            <p:spPr>
              <a:xfrm>
                <a:off x="4752751" y="4296668"/>
                <a:ext cx="1188361" cy="739723"/>
              </a:xfrm>
              <a:custGeom>
                <a:avLst/>
                <a:gdLst>
                  <a:gd name="connsiteX0" fmla="*/ 0 w 1360967"/>
                  <a:gd name="connsiteY0" fmla="*/ 818707 h 847165"/>
                  <a:gd name="connsiteX1" fmla="*/ 584791 w 1360967"/>
                  <a:gd name="connsiteY1" fmla="*/ 510363 h 847165"/>
                  <a:gd name="connsiteX2" fmla="*/ 733646 w 1360967"/>
                  <a:gd name="connsiteY2" fmla="*/ 829340 h 847165"/>
                  <a:gd name="connsiteX3" fmla="*/ 1148316 w 1360967"/>
                  <a:gd name="connsiteY3" fmla="*/ 776177 h 847165"/>
                  <a:gd name="connsiteX4" fmla="*/ 1275907 w 1360967"/>
                  <a:gd name="connsiteY4" fmla="*/ 520995 h 847165"/>
                  <a:gd name="connsiteX5" fmla="*/ 956930 w 1360967"/>
                  <a:gd name="connsiteY5" fmla="*/ 350875 h 847165"/>
                  <a:gd name="connsiteX6" fmla="*/ 1360967 w 1360967"/>
                  <a:gd name="connsiteY6" fmla="*/ 0 h 84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0967" h="847165">
                    <a:moveTo>
                      <a:pt x="0" y="818707"/>
                    </a:moveTo>
                    <a:cubicBezTo>
                      <a:pt x="231258" y="663649"/>
                      <a:pt x="462517" y="508591"/>
                      <a:pt x="584791" y="510363"/>
                    </a:cubicBezTo>
                    <a:cubicBezTo>
                      <a:pt x="707065" y="512135"/>
                      <a:pt x="639725" y="785038"/>
                      <a:pt x="733646" y="829340"/>
                    </a:cubicBezTo>
                    <a:cubicBezTo>
                      <a:pt x="827567" y="873642"/>
                      <a:pt x="1057939" y="827568"/>
                      <a:pt x="1148316" y="776177"/>
                    </a:cubicBezTo>
                    <a:cubicBezTo>
                      <a:pt x="1238693" y="724786"/>
                      <a:pt x="1307805" y="591879"/>
                      <a:pt x="1275907" y="520995"/>
                    </a:cubicBezTo>
                    <a:cubicBezTo>
                      <a:pt x="1244009" y="450111"/>
                      <a:pt x="942753" y="437707"/>
                      <a:pt x="956930" y="350875"/>
                    </a:cubicBezTo>
                    <a:cubicBezTo>
                      <a:pt x="971107" y="264043"/>
                      <a:pt x="1166037" y="132021"/>
                      <a:pt x="1360967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3" name="Vrije vorm: vorm 42">
                <a:extLst>
                  <a:ext uri="{FF2B5EF4-FFF2-40B4-BE49-F238E27FC236}">
                    <a16:creationId xmlns:a16="http://schemas.microsoft.com/office/drawing/2014/main" id="{43E77C26-B6AF-0B36-522B-31873D6C8E51}"/>
                  </a:ext>
                </a:extLst>
              </p:cNvPr>
              <p:cNvSpPr/>
              <p:nvPr/>
            </p:nvSpPr>
            <p:spPr>
              <a:xfrm rot="521539">
                <a:off x="5754881" y="4966620"/>
                <a:ext cx="587960" cy="483341"/>
              </a:xfrm>
              <a:custGeom>
                <a:avLst/>
                <a:gdLst>
                  <a:gd name="connsiteX0" fmla="*/ 182433 w 672096"/>
                  <a:gd name="connsiteY0" fmla="*/ 70455 h 552505"/>
                  <a:gd name="connsiteX1" fmla="*/ 458880 w 672096"/>
                  <a:gd name="connsiteY1" fmla="*/ 6660 h 552505"/>
                  <a:gd name="connsiteX2" fmla="*/ 671531 w 672096"/>
                  <a:gd name="connsiteY2" fmla="*/ 198046 h 552505"/>
                  <a:gd name="connsiteX3" fmla="*/ 395085 w 672096"/>
                  <a:gd name="connsiteY3" fmla="*/ 527655 h 552505"/>
                  <a:gd name="connsiteX4" fmla="*/ 97373 w 672096"/>
                  <a:gd name="connsiteY4" fmla="*/ 506390 h 552505"/>
                  <a:gd name="connsiteX5" fmla="*/ 1680 w 672096"/>
                  <a:gd name="connsiteY5" fmla="*/ 325636 h 552505"/>
                  <a:gd name="connsiteX6" fmla="*/ 182433 w 672096"/>
                  <a:gd name="connsiteY6" fmla="*/ 70455 h 552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2096" h="552505">
                    <a:moveTo>
                      <a:pt x="182433" y="70455"/>
                    </a:moveTo>
                    <a:cubicBezTo>
                      <a:pt x="258633" y="17292"/>
                      <a:pt x="377364" y="-14605"/>
                      <a:pt x="458880" y="6660"/>
                    </a:cubicBezTo>
                    <a:cubicBezTo>
                      <a:pt x="540396" y="27925"/>
                      <a:pt x="682163" y="111214"/>
                      <a:pt x="671531" y="198046"/>
                    </a:cubicBezTo>
                    <a:cubicBezTo>
                      <a:pt x="660899" y="284878"/>
                      <a:pt x="490778" y="476264"/>
                      <a:pt x="395085" y="527655"/>
                    </a:cubicBezTo>
                    <a:cubicBezTo>
                      <a:pt x="299392" y="579046"/>
                      <a:pt x="162940" y="540060"/>
                      <a:pt x="97373" y="506390"/>
                    </a:cubicBezTo>
                    <a:cubicBezTo>
                      <a:pt x="31805" y="472720"/>
                      <a:pt x="-8953" y="396520"/>
                      <a:pt x="1680" y="325636"/>
                    </a:cubicBezTo>
                    <a:cubicBezTo>
                      <a:pt x="12312" y="254752"/>
                      <a:pt x="106233" y="123618"/>
                      <a:pt x="182433" y="70455"/>
                    </a:cubicBezTo>
                    <a:close/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kstvak 28">
                  <a:extLst>
                    <a:ext uri="{FF2B5EF4-FFF2-40B4-BE49-F238E27FC236}">
                      <a16:creationId xmlns:a16="http://schemas.microsoft.com/office/drawing/2014/main" id="{C7A14F72-804C-10C8-3987-9E941A61A99B}"/>
                    </a:ext>
                  </a:extLst>
                </p:cNvPr>
                <p:cNvSpPr txBox="1"/>
                <p:nvPr/>
              </p:nvSpPr>
              <p:spPr>
                <a:xfrm>
                  <a:off x="5502705" y="5370235"/>
                  <a:ext cx="873759" cy="5080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nl-BE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kstvak 28">
                  <a:extLst>
                    <a:ext uri="{FF2B5EF4-FFF2-40B4-BE49-F238E27FC236}">
                      <a16:creationId xmlns:a16="http://schemas.microsoft.com/office/drawing/2014/main" id="{C7A14F72-804C-10C8-3987-9E941A61A9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2705" y="5370235"/>
                  <a:ext cx="873759" cy="508080"/>
                </a:xfrm>
                <a:prstGeom prst="rect">
                  <a:avLst/>
                </a:prstGeom>
                <a:blipFill>
                  <a:blip r:embed="rId5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ep 57">
            <a:extLst>
              <a:ext uri="{FF2B5EF4-FFF2-40B4-BE49-F238E27FC236}">
                <a16:creationId xmlns:a16="http://schemas.microsoft.com/office/drawing/2014/main" id="{5E757EAB-A550-07FE-07DD-5699575D29CE}"/>
              </a:ext>
            </a:extLst>
          </p:cNvPr>
          <p:cNvGrpSpPr/>
          <p:nvPr/>
        </p:nvGrpSpPr>
        <p:grpSpPr>
          <a:xfrm>
            <a:off x="8873612" y="1846556"/>
            <a:ext cx="2993267" cy="2046744"/>
            <a:chOff x="4015653" y="3941255"/>
            <a:chExt cx="3421905" cy="2339839"/>
          </a:xfrm>
        </p:grpSpPr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634CC7BE-43EF-34BE-A9DE-DA35A953ED5F}"/>
                </a:ext>
              </a:extLst>
            </p:cNvPr>
            <p:cNvGrpSpPr/>
            <p:nvPr/>
          </p:nvGrpSpPr>
          <p:grpSpPr>
            <a:xfrm>
              <a:off x="4015653" y="3941255"/>
              <a:ext cx="3421905" cy="2339839"/>
              <a:chOff x="9308569" y="3990524"/>
              <a:chExt cx="2480155" cy="1695887"/>
            </a:xfrm>
          </p:grpSpPr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6233B488-4DC9-3183-FA3E-85061A3C158A}"/>
                  </a:ext>
                </a:extLst>
              </p:cNvPr>
              <p:cNvSpPr/>
              <p:nvPr/>
            </p:nvSpPr>
            <p:spPr>
              <a:xfrm rot="586810">
                <a:off x="10518724" y="4093665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2753AD3E-5373-F71D-E17A-E68434C5AD47}"/>
                  </a:ext>
                </a:extLst>
              </p:cNvPr>
              <p:cNvSpPr/>
              <p:nvPr/>
            </p:nvSpPr>
            <p:spPr>
              <a:xfrm rot="586810">
                <a:off x="9308569" y="4931046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66" name="Rechte verbindingslijn 65">
                <a:extLst>
                  <a:ext uri="{FF2B5EF4-FFF2-40B4-BE49-F238E27FC236}">
                    <a16:creationId xmlns:a16="http://schemas.microsoft.com/office/drawing/2014/main" id="{C475EB80-7B5E-1BDD-FCAF-9128D173EAD2}"/>
                  </a:ext>
                </a:extLst>
              </p:cNvPr>
              <p:cNvCxnSpPr>
                <a:cxnSpLocks/>
                <a:stCxn id="65" idx="0"/>
                <a:endCxn id="64" idx="0"/>
              </p:cNvCxnSpPr>
              <p:nvPr/>
            </p:nvCxnSpPr>
            <p:spPr>
              <a:xfrm flipV="1">
                <a:off x="9373025" y="3990524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A453A091-BAAD-0329-F320-14F49A6D0B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3552" y="4849030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8C4A695D-A55D-C0CD-D2CD-DD3BA0D626D8}"/>
                </a:ext>
              </a:extLst>
            </p:cNvPr>
            <p:cNvGrpSpPr/>
            <p:nvPr/>
          </p:nvGrpSpPr>
          <p:grpSpPr>
            <a:xfrm>
              <a:off x="4805924" y="4263082"/>
              <a:ext cx="1564967" cy="1135073"/>
              <a:chOff x="4752751" y="4296668"/>
              <a:chExt cx="1590090" cy="1153293"/>
            </a:xfrm>
          </p:grpSpPr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5619320D-1A07-0844-3042-824AA213061C}"/>
                  </a:ext>
                </a:extLst>
              </p:cNvPr>
              <p:cNvSpPr/>
              <p:nvPr/>
            </p:nvSpPr>
            <p:spPr>
              <a:xfrm>
                <a:off x="4752751" y="4296668"/>
                <a:ext cx="1188361" cy="739723"/>
              </a:xfrm>
              <a:custGeom>
                <a:avLst/>
                <a:gdLst>
                  <a:gd name="connsiteX0" fmla="*/ 0 w 1360967"/>
                  <a:gd name="connsiteY0" fmla="*/ 818707 h 847165"/>
                  <a:gd name="connsiteX1" fmla="*/ 584791 w 1360967"/>
                  <a:gd name="connsiteY1" fmla="*/ 510363 h 847165"/>
                  <a:gd name="connsiteX2" fmla="*/ 733646 w 1360967"/>
                  <a:gd name="connsiteY2" fmla="*/ 829340 h 847165"/>
                  <a:gd name="connsiteX3" fmla="*/ 1148316 w 1360967"/>
                  <a:gd name="connsiteY3" fmla="*/ 776177 h 847165"/>
                  <a:gd name="connsiteX4" fmla="*/ 1275907 w 1360967"/>
                  <a:gd name="connsiteY4" fmla="*/ 520995 h 847165"/>
                  <a:gd name="connsiteX5" fmla="*/ 956930 w 1360967"/>
                  <a:gd name="connsiteY5" fmla="*/ 350875 h 847165"/>
                  <a:gd name="connsiteX6" fmla="*/ 1360967 w 1360967"/>
                  <a:gd name="connsiteY6" fmla="*/ 0 h 84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0967" h="847165">
                    <a:moveTo>
                      <a:pt x="0" y="818707"/>
                    </a:moveTo>
                    <a:cubicBezTo>
                      <a:pt x="231258" y="663649"/>
                      <a:pt x="462517" y="508591"/>
                      <a:pt x="584791" y="510363"/>
                    </a:cubicBezTo>
                    <a:cubicBezTo>
                      <a:pt x="707065" y="512135"/>
                      <a:pt x="639725" y="785038"/>
                      <a:pt x="733646" y="829340"/>
                    </a:cubicBezTo>
                    <a:cubicBezTo>
                      <a:pt x="827567" y="873642"/>
                      <a:pt x="1057939" y="827568"/>
                      <a:pt x="1148316" y="776177"/>
                    </a:cubicBezTo>
                    <a:cubicBezTo>
                      <a:pt x="1238693" y="724786"/>
                      <a:pt x="1307805" y="591879"/>
                      <a:pt x="1275907" y="520995"/>
                    </a:cubicBezTo>
                    <a:cubicBezTo>
                      <a:pt x="1244009" y="450111"/>
                      <a:pt x="942753" y="437707"/>
                      <a:pt x="956930" y="350875"/>
                    </a:cubicBezTo>
                    <a:cubicBezTo>
                      <a:pt x="971107" y="264043"/>
                      <a:pt x="1166037" y="132021"/>
                      <a:pt x="1360967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EF1B9E0C-7148-1711-CD19-14474E5C7878}"/>
                  </a:ext>
                </a:extLst>
              </p:cNvPr>
              <p:cNvSpPr/>
              <p:nvPr/>
            </p:nvSpPr>
            <p:spPr>
              <a:xfrm rot="521539">
                <a:off x="5754881" y="4966620"/>
                <a:ext cx="587960" cy="483341"/>
              </a:xfrm>
              <a:custGeom>
                <a:avLst/>
                <a:gdLst>
                  <a:gd name="connsiteX0" fmla="*/ 182433 w 672096"/>
                  <a:gd name="connsiteY0" fmla="*/ 70455 h 552505"/>
                  <a:gd name="connsiteX1" fmla="*/ 458880 w 672096"/>
                  <a:gd name="connsiteY1" fmla="*/ 6660 h 552505"/>
                  <a:gd name="connsiteX2" fmla="*/ 671531 w 672096"/>
                  <a:gd name="connsiteY2" fmla="*/ 198046 h 552505"/>
                  <a:gd name="connsiteX3" fmla="*/ 395085 w 672096"/>
                  <a:gd name="connsiteY3" fmla="*/ 527655 h 552505"/>
                  <a:gd name="connsiteX4" fmla="*/ 97373 w 672096"/>
                  <a:gd name="connsiteY4" fmla="*/ 506390 h 552505"/>
                  <a:gd name="connsiteX5" fmla="*/ 1680 w 672096"/>
                  <a:gd name="connsiteY5" fmla="*/ 325636 h 552505"/>
                  <a:gd name="connsiteX6" fmla="*/ 182433 w 672096"/>
                  <a:gd name="connsiteY6" fmla="*/ 70455 h 552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2096" h="552505">
                    <a:moveTo>
                      <a:pt x="182433" y="70455"/>
                    </a:moveTo>
                    <a:cubicBezTo>
                      <a:pt x="258633" y="17292"/>
                      <a:pt x="377364" y="-14605"/>
                      <a:pt x="458880" y="6660"/>
                    </a:cubicBezTo>
                    <a:cubicBezTo>
                      <a:pt x="540396" y="27925"/>
                      <a:pt x="682163" y="111214"/>
                      <a:pt x="671531" y="198046"/>
                    </a:cubicBezTo>
                    <a:cubicBezTo>
                      <a:pt x="660899" y="284878"/>
                      <a:pt x="490778" y="476264"/>
                      <a:pt x="395085" y="527655"/>
                    </a:cubicBezTo>
                    <a:cubicBezTo>
                      <a:pt x="299392" y="579046"/>
                      <a:pt x="162940" y="540060"/>
                      <a:pt x="97373" y="506390"/>
                    </a:cubicBezTo>
                    <a:cubicBezTo>
                      <a:pt x="31805" y="472720"/>
                      <a:pt x="-8953" y="396520"/>
                      <a:pt x="1680" y="325636"/>
                    </a:cubicBezTo>
                    <a:cubicBezTo>
                      <a:pt x="12312" y="254752"/>
                      <a:pt x="106233" y="123618"/>
                      <a:pt x="182433" y="70455"/>
                    </a:cubicBezTo>
                    <a:close/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kstvak 60">
                  <a:extLst>
                    <a:ext uri="{FF2B5EF4-FFF2-40B4-BE49-F238E27FC236}">
                      <a16:creationId xmlns:a16="http://schemas.microsoft.com/office/drawing/2014/main" id="{233D0475-E59E-621F-34B3-2E0E66BD6A2D}"/>
                    </a:ext>
                  </a:extLst>
                </p:cNvPr>
                <p:cNvSpPr txBox="1"/>
                <p:nvPr/>
              </p:nvSpPr>
              <p:spPr>
                <a:xfrm>
                  <a:off x="5502705" y="5370235"/>
                  <a:ext cx="873759" cy="5080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nl-BE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kstvak 60">
                  <a:extLst>
                    <a:ext uri="{FF2B5EF4-FFF2-40B4-BE49-F238E27FC236}">
                      <a16:creationId xmlns:a16="http://schemas.microsoft.com/office/drawing/2014/main" id="{233D0475-E59E-621F-34B3-2E0E66BD6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2705" y="5370235"/>
                  <a:ext cx="873759" cy="50808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Vrije vorm: vorm 67">
            <a:extLst>
              <a:ext uri="{FF2B5EF4-FFF2-40B4-BE49-F238E27FC236}">
                <a16:creationId xmlns:a16="http://schemas.microsoft.com/office/drawing/2014/main" id="{4BE1CEB9-EE56-4B38-542A-2836A5FCE59B}"/>
              </a:ext>
            </a:extLst>
          </p:cNvPr>
          <p:cNvSpPr/>
          <p:nvPr/>
        </p:nvSpPr>
        <p:spPr>
          <a:xfrm>
            <a:off x="3592032" y="2271883"/>
            <a:ext cx="788212" cy="158683"/>
          </a:xfrm>
          <a:custGeom>
            <a:avLst/>
            <a:gdLst>
              <a:gd name="connsiteX0" fmla="*/ 0 w 535709"/>
              <a:gd name="connsiteY0" fmla="*/ 175577 h 175577"/>
              <a:gd name="connsiteX1" fmla="*/ 277091 w 535709"/>
              <a:gd name="connsiteY1" fmla="*/ 86 h 175577"/>
              <a:gd name="connsiteX2" fmla="*/ 535709 w 535709"/>
              <a:gd name="connsiteY2" fmla="*/ 157104 h 17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709" h="175577">
                <a:moveTo>
                  <a:pt x="0" y="175577"/>
                </a:moveTo>
                <a:cubicBezTo>
                  <a:pt x="93903" y="89371"/>
                  <a:pt x="187806" y="3165"/>
                  <a:pt x="277091" y="86"/>
                </a:cubicBezTo>
                <a:cubicBezTo>
                  <a:pt x="366376" y="-2993"/>
                  <a:pt x="451042" y="77055"/>
                  <a:pt x="535709" y="157104"/>
                </a:cubicBez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9" name="Vrije vorm: vorm 68">
            <a:extLst>
              <a:ext uri="{FF2B5EF4-FFF2-40B4-BE49-F238E27FC236}">
                <a16:creationId xmlns:a16="http://schemas.microsoft.com/office/drawing/2014/main" id="{7E1975EB-BFF3-EA83-6EF0-A41612A58812}"/>
              </a:ext>
            </a:extLst>
          </p:cNvPr>
          <p:cNvSpPr/>
          <p:nvPr/>
        </p:nvSpPr>
        <p:spPr>
          <a:xfrm>
            <a:off x="6840308" y="2267794"/>
            <a:ext cx="788212" cy="158683"/>
          </a:xfrm>
          <a:custGeom>
            <a:avLst/>
            <a:gdLst>
              <a:gd name="connsiteX0" fmla="*/ 0 w 535709"/>
              <a:gd name="connsiteY0" fmla="*/ 175577 h 175577"/>
              <a:gd name="connsiteX1" fmla="*/ 277091 w 535709"/>
              <a:gd name="connsiteY1" fmla="*/ 86 h 175577"/>
              <a:gd name="connsiteX2" fmla="*/ 535709 w 535709"/>
              <a:gd name="connsiteY2" fmla="*/ 157104 h 17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709" h="175577">
                <a:moveTo>
                  <a:pt x="0" y="175577"/>
                </a:moveTo>
                <a:cubicBezTo>
                  <a:pt x="93903" y="89371"/>
                  <a:pt x="187806" y="3165"/>
                  <a:pt x="277091" y="86"/>
                </a:cubicBezTo>
                <a:cubicBezTo>
                  <a:pt x="366376" y="-2993"/>
                  <a:pt x="451042" y="77055"/>
                  <a:pt x="535709" y="157104"/>
                </a:cubicBez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0" name="Vrije vorm: vorm 69">
            <a:extLst>
              <a:ext uri="{FF2B5EF4-FFF2-40B4-BE49-F238E27FC236}">
                <a16:creationId xmlns:a16="http://schemas.microsoft.com/office/drawing/2014/main" id="{EE3C01E2-E45F-693A-BDE4-AE2A30E82E6F}"/>
              </a:ext>
            </a:extLst>
          </p:cNvPr>
          <p:cNvSpPr/>
          <p:nvPr/>
        </p:nvSpPr>
        <p:spPr>
          <a:xfrm>
            <a:off x="8530675" y="2263872"/>
            <a:ext cx="788212" cy="158683"/>
          </a:xfrm>
          <a:custGeom>
            <a:avLst/>
            <a:gdLst>
              <a:gd name="connsiteX0" fmla="*/ 0 w 535709"/>
              <a:gd name="connsiteY0" fmla="*/ 175577 h 175577"/>
              <a:gd name="connsiteX1" fmla="*/ 277091 w 535709"/>
              <a:gd name="connsiteY1" fmla="*/ 86 h 175577"/>
              <a:gd name="connsiteX2" fmla="*/ 535709 w 535709"/>
              <a:gd name="connsiteY2" fmla="*/ 157104 h 17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709" h="175577">
                <a:moveTo>
                  <a:pt x="0" y="175577"/>
                </a:moveTo>
                <a:cubicBezTo>
                  <a:pt x="93903" y="89371"/>
                  <a:pt x="187806" y="3165"/>
                  <a:pt x="277091" y="86"/>
                </a:cubicBezTo>
                <a:cubicBezTo>
                  <a:pt x="366376" y="-2993"/>
                  <a:pt x="451042" y="77055"/>
                  <a:pt x="535709" y="157104"/>
                </a:cubicBez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0275FA76-DE35-0CC2-CF94-1E227FE6C9A5}"/>
                  </a:ext>
                </a:extLst>
              </p:cNvPr>
              <p:cNvSpPr txBox="1"/>
              <p:nvPr/>
            </p:nvSpPr>
            <p:spPr>
              <a:xfrm>
                <a:off x="6560909" y="2088977"/>
                <a:ext cx="30591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nl-NL" sz="2400" dirty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0275FA76-DE35-0CC2-CF94-1E227FE6C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909" y="2088977"/>
                <a:ext cx="305915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2A8941BF-CB08-E6D9-3547-0A5D0675ED08}"/>
                  </a:ext>
                </a:extLst>
              </p:cNvPr>
              <p:cNvSpPr txBox="1"/>
              <p:nvPr/>
            </p:nvSpPr>
            <p:spPr>
              <a:xfrm>
                <a:off x="3360158" y="1792414"/>
                <a:ext cx="11770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(2,2)</m:t>
                      </m:r>
                    </m:oMath>
                  </m:oMathPara>
                </a14:m>
                <a:endParaRPr lang="nl-BE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2A8941BF-CB08-E6D9-3547-0A5D0675E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158" y="1792414"/>
                <a:ext cx="1177008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89C19F8C-E41C-B6A0-0E9B-EFE3F3EA5FD5}"/>
                  </a:ext>
                </a:extLst>
              </p:cNvPr>
              <p:cNvSpPr txBox="1"/>
              <p:nvPr/>
            </p:nvSpPr>
            <p:spPr>
              <a:xfrm>
                <a:off x="6659046" y="1802207"/>
                <a:ext cx="11770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(2,2)</m:t>
                      </m:r>
                    </m:oMath>
                  </m:oMathPara>
                </a14:m>
                <a:endParaRPr lang="nl-BE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89C19F8C-E41C-B6A0-0E9B-EFE3F3EA5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046" y="1802207"/>
                <a:ext cx="1177008" cy="461665"/>
              </a:xfrm>
              <a:prstGeom prst="rect">
                <a:avLst/>
              </a:prstGeom>
              <a:blipFill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48FC5980-C4A5-9351-3716-17AC5B00428C}"/>
                  </a:ext>
                </a:extLst>
              </p:cNvPr>
              <p:cNvSpPr txBox="1"/>
              <p:nvPr/>
            </p:nvSpPr>
            <p:spPr>
              <a:xfrm>
                <a:off x="8349436" y="1792413"/>
                <a:ext cx="11770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(2,2)</m:t>
                      </m:r>
                    </m:oMath>
                  </m:oMathPara>
                </a14:m>
                <a:endParaRPr lang="nl-BE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48FC5980-C4A5-9351-3716-17AC5B004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436" y="1792413"/>
                <a:ext cx="1177008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9076E064-0E16-4C94-F0DF-0B4ECAA0C12C}"/>
                  </a:ext>
                </a:extLst>
              </p:cNvPr>
              <p:cNvSpPr txBox="1"/>
              <p:nvPr/>
            </p:nvSpPr>
            <p:spPr>
              <a:xfrm>
                <a:off x="808989" y="3967103"/>
                <a:ext cx="99387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However, in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exceptional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situations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heuristic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probability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</a:t>
                </a:r>
              </a:p>
            </p:txBody>
          </p:sp>
        </mc:Choice>
        <mc:Fallback xmlns=""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9076E064-0E16-4C94-F0DF-0B4ECAA0C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89" y="3967103"/>
                <a:ext cx="9938779" cy="461665"/>
              </a:xfrm>
              <a:prstGeom prst="rect">
                <a:avLst/>
              </a:prstGeom>
              <a:blipFill>
                <a:blip r:embed="rId11"/>
                <a:stretch>
                  <a:fillRect l="-982" t="-122368" r="-859" b="-19342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ep 112">
            <a:extLst>
              <a:ext uri="{FF2B5EF4-FFF2-40B4-BE49-F238E27FC236}">
                <a16:creationId xmlns:a16="http://schemas.microsoft.com/office/drawing/2014/main" id="{F7BCA5EB-7C3C-4C20-4B07-4A39B5F92884}"/>
              </a:ext>
            </a:extLst>
          </p:cNvPr>
          <p:cNvGrpSpPr/>
          <p:nvPr/>
        </p:nvGrpSpPr>
        <p:grpSpPr>
          <a:xfrm>
            <a:off x="9159138" y="4533216"/>
            <a:ext cx="2841634" cy="1943060"/>
            <a:chOff x="8326120" y="3737697"/>
            <a:chExt cx="3421905" cy="2339839"/>
          </a:xfrm>
        </p:grpSpPr>
        <p:grpSp>
          <p:nvGrpSpPr>
            <p:cNvPr id="114" name="Groep 113">
              <a:extLst>
                <a:ext uri="{FF2B5EF4-FFF2-40B4-BE49-F238E27FC236}">
                  <a16:creationId xmlns:a16="http://schemas.microsoft.com/office/drawing/2014/main" id="{BCCD1F1E-8E5E-716C-4597-BB0A8455DDAF}"/>
                </a:ext>
              </a:extLst>
            </p:cNvPr>
            <p:cNvGrpSpPr/>
            <p:nvPr/>
          </p:nvGrpSpPr>
          <p:grpSpPr>
            <a:xfrm>
              <a:off x="8326120" y="3737697"/>
              <a:ext cx="3421905" cy="2339839"/>
              <a:chOff x="9308569" y="3990524"/>
              <a:chExt cx="2480155" cy="1695887"/>
            </a:xfrm>
          </p:grpSpPr>
          <p:sp>
            <p:nvSpPr>
              <p:cNvPr id="119" name="Vrije vorm: vorm 118">
                <a:extLst>
                  <a:ext uri="{FF2B5EF4-FFF2-40B4-BE49-F238E27FC236}">
                    <a16:creationId xmlns:a16="http://schemas.microsoft.com/office/drawing/2014/main" id="{E8F6DDA7-30B7-0B56-A8BA-188F81C64B61}"/>
                  </a:ext>
                </a:extLst>
              </p:cNvPr>
              <p:cNvSpPr/>
              <p:nvPr/>
            </p:nvSpPr>
            <p:spPr>
              <a:xfrm rot="586810">
                <a:off x="10518724" y="4093665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0" name="Vrije vorm: vorm 119">
                <a:extLst>
                  <a:ext uri="{FF2B5EF4-FFF2-40B4-BE49-F238E27FC236}">
                    <a16:creationId xmlns:a16="http://schemas.microsoft.com/office/drawing/2014/main" id="{3E52C123-F7EE-6D32-B311-6CFE5733BE8E}"/>
                  </a:ext>
                </a:extLst>
              </p:cNvPr>
              <p:cNvSpPr/>
              <p:nvPr/>
            </p:nvSpPr>
            <p:spPr>
              <a:xfrm rot="586810">
                <a:off x="9308569" y="4931046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121" name="Rechte verbindingslijn 120">
                <a:extLst>
                  <a:ext uri="{FF2B5EF4-FFF2-40B4-BE49-F238E27FC236}">
                    <a16:creationId xmlns:a16="http://schemas.microsoft.com/office/drawing/2014/main" id="{06BD4C6A-7764-6EF5-6AD3-15DF6350777E}"/>
                  </a:ext>
                </a:extLst>
              </p:cNvPr>
              <p:cNvCxnSpPr>
                <a:cxnSpLocks/>
                <a:stCxn id="120" idx="0"/>
                <a:endCxn id="119" idx="0"/>
              </p:cNvCxnSpPr>
              <p:nvPr/>
            </p:nvCxnSpPr>
            <p:spPr>
              <a:xfrm flipV="1">
                <a:off x="9373025" y="3990524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B8C9AAE9-D8E1-8A01-897F-A821E75C05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3552" y="4849030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Vrije vorm: vorm 114">
              <a:extLst>
                <a:ext uri="{FF2B5EF4-FFF2-40B4-BE49-F238E27FC236}">
                  <a16:creationId xmlns:a16="http://schemas.microsoft.com/office/drawing/2014/main" id="{D480C532-343F-538A-E25B-5E79CEB6639B}"/>
                </a:ext>
              </a:extLst>
            </p:cNvPr>
            <p:cNvSpPr/>
            <p:nvPr/>
          </p:nvSpPr>
          <p:spPr>
            <a:xfrm>
              <a:off x="9175898" y="4571999"/>
              <a:ext cx="1063255" cy="1020727"/>
            </a:xfrm>
            <a:custGeom>
              <a:avLst/>
              <a:gdLst>
                <a:gd name="connsiteX0" fmla="*/ 0 w 1073888"/>
                <a:gd name="connsiteY0" fmla="*/ 0 h 1041991"/>
                <a:gd name="connsiteX1" fmla="*/ 446567 w 1073888"/>
                <a:gd name="connsiteY1" fmla="*/ 297712 h 1041991"/>
                <a:gd name="connsiteX2" fmla="*/ 202018 w 1073888"/>
                <a:gd name="connsiteY2" fmla="*/ 446568 h 1041991"/>
                <a:gd name="connsiteX3" fmla="*/ 499730 w 1073888"/>
                <a:gd name="connsiteY3" fmla="*/ 765545 h 1041991"/>
                <a:gd name="connsiteX4" fmla="*/ 648586 w 1073888"/>
                <a:gd name="connsiteY4" fmla="*/ 606056 h 1041991"/>
                <a:gd name="connsiteX5" fmla="*/ 1073888 w 1073888"/>
                <a:gd name="connsiteY5" fmla="*/ 1041991 h 104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3888" h="1041991">
                  <a:moveTo>
                    <a:pt x="0" y="0"/>
                  </a:moveTo>
                  <a:cubicBezTo>
                    <a:pt x="206448" y="111642"/>
                    <a:pt x="412897" y="223284"/>
                    <a:pt x="446567" y="297712"/>
                  </a:cubicBezTo>
                  <a:cubicBezTo>
                    <a:pt x="480237" y="372140"/>
                    <a:pt x="193158" y="368596"/>
                    <a:pt x="202018" y="446568"/>
                  </a:cubicBezTo>
                  <a:cubicBezTo>
                    <a:pt x="210878" y="524540"/>
                    <a:pt x="425302" y="738964"/>
                    <a:pt x="499730" y="765545"/>
                  </a:cubicBezTo>
                  <a:cubicBezTo>
                    <a:pt x="574158" y="792126"/>
                    <a:pt x="552893" y="559982"/>
                    <a:pt x="648586" y="606056"/>
                  </a:cubicBezTo>
                  <a:cubicBezTo>
                    <a:pt x="744279" y="652130"/>
                    <a:pt x="909083" y="847060"/>
                    <a:pt x="1073888" y="1041991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6" name="Vrije vorm: vorm 115">
              <a:extLst>
                <a:ext uri="{FF2B5EF4-FFF2-40B4-BE49-F238E27FC236}">
                  <a16:creationId xmlns:a16="http://schemas.microsoft.com/office/drawing/2014/main" id="{4BB27BD7-404B-6EC0-263E-76069FFD85D7}"/>
                </a:ext>
              </a:extLst>
            </p:cNvPr>
            <p:cNvSpPr/>
            <p:nvPr/>
          </p:nvSpPr>
          <p:spPr>
            <a:xfrm rot="16774498">
              <a:off x="9918195" y="4479455"/>
              <a:ext cx="1160201" cy="1170951"/>
            </a:xfrm>
            <a:custGeom>
              <a:avLst/>
              <a:gdLst>
                <a:gd name="connsiteX0" fmla="*/ 0 w 1073888"/>
                <a:gd name="connsiteY0" fmla="*/ 0 h 1041991"/>
                <a:gd name="connsiteX1" fmla="*/ 446567 w 1073888"/>
                <a:gd name="connsiteY1" fmla="*/ 297712 h 1041991"/>
                <a:gd name="connsiteX2" fmla="*/ 202018 w 1073888"/>
                <a:gd name="connsiteY2" fmla="*/ 446568 h 1041991"/>
                <a:gd name="connsiteX3" fmla="*/ 499730 w 1073888"/>
                <a:gd name="connsiteY3" fmla="*/ 765545 h 1041991"/>
                <a:gd name="connsiteX4" fmla="*/ 648586 w 1073888"/>
                <a:gd name="connsiteY4" fmla="*/ 606056 h 1041991"/>
                <a:gd name="connsiteX5" fmla="*/ 1073888 w 1073888"/>
                <a:gd name="connsiteY5" fmla="*/ 1041991 h 104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3888" h="1041991">
                  <a:moveTo>
                    <a:pt x="0" y="0"/>
                  </a:moveTo>
                  <a:cubicBezTo>
                    <a:pt x="206448" y="111642"/>
                    <a:pt x="412897" y="223284"/>
                    <a:pt x="446567" y="297712"/>
                  </a:cubicBezTo>
                  <a:cubicBezTo>
                    <a:pt x="480237" y="372140"/>
                    <a:pt x="193158" y="368596"/>
                    <a:pt x="202018" y="446568"/>
                  </a:cubicBezTo>
                  <a:cubicBezTo>
                    <a:pt x="210878" y="524540"/>
                    <a:pt x="425302" y="738964"/>
                    <a:pt x="499730" y="765545"/>
                  </a:cubicBezTo>
                  <a:cubicBezTo>
                    <a:pt x="574158" y="792126"/>
                    <a:pt x="552893" y="559982"/>
                    <a:pt x="648586" y="606056"/>
                  </a:cubicBezTo>
                  <a:cubicBezTo>
                    <a:pt x="744279" y="652130"/>
                    <a:pt x="909083" y="847060"/>
                    <a:pt x="1073888" y="1041991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kstvak 116">
                  <a:extLst>
                    <a:ext uri="{FF2B5EF4-FFF2-40B4-BE49-F238E27FC236}">
                      <a16:creationId xmlns:a16="http://schemas.microsoft.com/office/drawing/2014/main" id="{C8626D80-5044-D309-62C7-D8F215ACE8C9}"/>
                    </a:ext>
                  </a:extLst>
                </p:cNvPr>
                <p:cNvSpPr txBox="1"/>
                <p:nvPr/>
              </p:nvSpPr>
              <p:spPr>
                <a:xfrm>
                  <a:off x="8609069" y="4564450"/>
                  <a:ext cx="873760" cy="5117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nl-NL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nl-BE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Tekstvak 116">
                  <a:extLst>
                    <a:ext uri="{FF2B5EF4-FFF2-40B4-BE49-F238E27FC236}">
                      <a16:creationId xmlns:a16="http://schemas.microsoft.com/office/drawing/2014/main" id="{C8626D80-5044-D309-62C7-D8F215ACE8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069" y="4564450"/>
                  <a:ext cx="873760" cy="51177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kstvak 117">
                  <a:extLst>
                    <a:ext uri="{FF2B5EF4-FFF2-40B4-BE49-F238E27FC236}">
                      <a16:creationId xmlns:a16="http://schemas.microsoft.com/office/drawing/2014/main" id="{7EC2D5AB-8360-C8B4-EF78-0F9D50AD77B0}"/>
                    </a:ext>
                  </a:extLst>
                </p:cNvPr>
                <p:cNvSpPr txBox="1"/>
                <p:nvPr/>
              </p:nvSpPr>
              <p:spPr>
                <a:xfrm>
                  <a:off x="10728493" y="4610524"/>
                  <a:ext cx="873760" cy="5117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nl-BE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kstvak 117">
                  <a:extLst>
                    <a:ext uri="{FF2B5EF4-FFF2-40B4-BE49-F238E27FC236}">
                      <a16:creationId xmlns:a16="http://schemas.microsoft.com/office/drawing/2014/main" id="{7EC2D5AB-8360-C8B4-EF78-0F9D50AD7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8493" y="4610524"/>
                  <a:ext cx="873760" cy="51177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" name="Tekstvak 122">
            <a:extLst>
              <a:ext uri="{FF2B5EF4-FFF2-40B4-BE49-F238E27FC236}">
                <a16:creationId xmlns:a16="http://schemas.microsoft.com/office/drawing/2014/main" id="{BDC649F1-75CF-F3F6-75DA-5258F73A60BB}"/>
              </a:ext>
            </a:extLst>
          </p:cNvPr>
          <p:cNvSpPr txBox="1"/>
          <p:nvPr/>
        </p:nvSpPr>
        <p:spPr>
          <a:xfrm>
            <a:off x="6775643" y="5709844"/>
            <a:ext cx="2904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subgroup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is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called</a:t>
            </a:r>
            <a:endParaRPr lang="nl-NL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‘</a:t>
            </a:r>
            <a:r>
              <a:rPr lang="nl-NL" sz="2400" b="1" dirty="0" err="1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reducible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159C6C54-0168-5C4D-2253-AB2E76A40E91}"/>
              </a:ext>
            </a:extLst>
          </p:cNvPr>
          <p:cNvGrpSpPr/>
          <p:nvPr/>
        </p:nvGrpSpPr>
        <p:grpSpPr>
          <a:xfrm>
            <a:off x="712087" y="4614305"/>
            <a:ext cx="2857843" cy="1954144"/>
            <a:chOff x="8326120" y="3737697"/>
            <a:chExt cx="3421905" cy="2339839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9A544267-9E56-1B9D-347C-0110476145DB}"/>
                </a:ext>
              </a:extLst>
            </p:cNvPr>
            <p:cNvGrpSpPr/>
            <p:nvPr/>
          </p:nvGrpSpPr>
          <p:grpSpPr>
            <a:xfrm>
              <a:off x="8326120" y="3737697"/>
              <a:ext cx="3421905" cy="2339839"/>
              <a:chOff x="9308569" y="3990524"/>
              <a:chExt cx="2480155" cy="1695887"/>
            </a:xfrm>
          </p:grpSpPr>
          <p:sp>
            <p:nvSpPr>
              <p:cNvPr id="11" name="Vrije vorm: vorm 10">
                <a:extLst>
                  <a:ext uri="{FF2B5EF4-FFF2-40B4-BE49-F238E27FC236}">
                    <a16:creationId xmlns:a16="http://schemas.microsoft.com/office/drawing/2014/main" id="{097E62D0-DF03-B06A-28E3-00CC3626A061}"/>
                  </a:ext>
                </a:extLst>
              </p:cNvPr>
              <p:cNvSpPr/>
              <p:nvPr/>
            </p:nvSpPr>
            <p:spPr>
              <a:xfrm rot="586810">
                <a:off x="10518724" y="4093665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A035E1B6-AABF-385D-4B21-2F9891B88BA0}"/>
                  </a:ext>
                </a:extLst>
              </p:cNvPr>
              <p:cNvSpPr/>
              <p:nvPr/>
            </p:nvSpPr>
            <p:spPr>
              <a:xfrm rot="586810">
                <a:off x="9308569" y="4931046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0687A4C2-58A5-5A3C-0ED7-237C372E228C}"/>
                  </a:ext>
                </a:extLst>
              </p:cNvPr>
              <p:cNvCxnSpPr>
                <a:cxnSpLocks/>
                <a:stCxn id="12" idx="0"/>
                <a:endCxn id="11" idx="0"/>
              </p:cNvCxnSpPr>
              <p:nvPr/>
            </p:nvCxnSpPr>
            <p:spPr>
              <a:xfrm flipV="1">
                <a:off x="9373025" y="3990524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>
                <a:extLst>
                  <a:ext uri="{FF2B5EF4-FFF2-40B4-BE49-F238E27FC236}">
                    <a16:creationId xmlns:a16="http://schemas.microsoft.com/office/drawing/2014/main" id="{A9E2DAFC-394D-EDEF-3D94-373480CBA7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3552" y="4849030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FC89EF95-1E59-EAC0-6582-228816A7A3DD}"/>
                </a:ext>
              </a:extLst>
            </p:cNvPr>
            <p:cNvSpPr/>
            <p:nvPr/>
          </p:nvSpPr>
          <p:spPr>
            <a:xfrm>
              <a:off x="9175898" y="4571999"/>
              <a:ext cx="1063255" cy="1020727"/>
            </a:xfrm>
            <a:custGeom>
              <a:avLst/>
              <a:gdLst>
                <a:gd name="connsiteX0" fmla="*/ 0 w 1073888"/>
                <a:gd name="connsiteY0" fmla="*/ 0 h 1041991"/>
                <a:gd name="connsiteX1" fmla="*/ 446567 w 1073888"/>
                <a:gd name="connsiteY1" fmla="*/ 297712 h 1041991"/>
                <a:gd name="connsiteX2" fmla="*/ 202018 w 1073888"/>
                <a:gd name="connsiteY2" fmla="*/ 446568 h 1041991"/>
                <a:gd name="connsiteX3" fmla="*/ 499730 w 1073888"/>
                <a:gd name="connsiteY3" fmla="*/ 765545 h 1041991"/>
                <a:gd name="connsiteX4" fmla="*/ 648586 w 1073888"/>
                <a:gd name="connsiteY4" fmla="*/ 606056 h 1041991"/>
                <a:gd name="connsiteX5" fmla="*/ 1073888 w 1073888"/>
                <a:gd name="connsiteY5" fmla="*/ 1041991 h 104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3888" h="1041991">
                  <a:moveTo>
                    <a:pt x="0" y="0"/>
                  </a:moveTo>
                  <a:cubicBezTo>
                    <a:pt x="206448" y="111642"/>
                    <a:pt x="412897" y="223284"/>
                    <a:pt x="446567" y="297712"/>
                  </a:cubicBezTo>
                  <a:cubicBezTo>
                    <a:pt x="480237" y="372140"/>
                    <a:pt x="193158" y="368596"/>
                    <a:pt x="202018" y="446568"/>
                  </a:cubicBezTo>
                  <a:cubicBezTo>
                    <a:pt x="210878" y="524540"/>
                    <a:pt x="425302" y="738964"/>
                    <a:pt x="499730" y="765545"/>
                  </a:cubicBezTo>
                  <a:cubicBezTo>
                    <a:pt x="574158" y="792126"/>
                    <a:pt x="552893" y="559982"/>
                    <a:pt x="648586" y="606056"/>
                  </a:cubicBezTo>
                  <a:cubicBezTo>
                    <a:pt x="744279" y="652130"/>
                    <a:pt x="909083" y="847060"/>
                    <a:pt x="1073888" y="1041991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52AFBE60-6860-69D9-0EFA-522F0CDAA6AC}"/>
                </a:ext>
              </a:extLst>
            </p:cNvPr>
            <p:cNvSpPr/>
            <p:nvPr/>
          </p:nvSpPr>
          <p:spPr>
            <a:xfrm rot="16774498">
              <a:off x="9918195" y="4479455"/>
              <a:ext cx="1160201" cy="1170951"/>
            </a:xfrm>
            <a:custGeom>
              <a:avLst/>
              <a:gdLst>
                <a:gd name="connsiteX0" fmla="*/ 0 w 1073888"/>
                <a:gd name="connsiteY0" fmla="*/ 0 h 1041991"/>
                <a:gd name="connsiteX1" fmla="*/ 446567 w 1073888"/>
                <a:gd name="connsiteY1" fmla="*/ 297712 h 1041991"/>
                <a:gd name="connsiteX2" fmla="*/ 202018 w 1073888"/>
                <a:gd name="connsiteY2" fmla="*/ 446568 h 1041991"/>
                <a:gd name="connsiteX3" fmla="*/ 499730 w 1073888"/>
                <a:gd name="connsiteY3" fmla="*/ 765545 h 1041991"/>
                <a:gd name="connsiteX4" fmla="*/ 648586 w 1073888"/>
                <a:gd name="connsiteY4" fmla="*/ 606056 h 1041991"/>
                <a:gd name="connsiteX5" fmla="*/ 1073888 w 1073888"/>
                <a:gd name="connsiteY5" fmla="*/ 1041991 h 104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3888" h="1041991">
                  <a:moveTo>
                    <a:pt x="0" y="0"/>
                  </a:moveTo>
                  <a:cubicBezTo>
                    <a:pt x="206448" y="111642"/>
                    <a:pt x="412897" y="223284"/>
                    <a:pt x="446567" y="297712"/>
                  </a:cubicBezTo>
                  <a:cubicBezTo>
                    <a:pt x="480237" y="372140"/>
                    <a:pt x="193158" y="368596"/>
                    <a:pt x="202018" y="446568"/>
                  </a:cubicBezTo>
                  <a:cubicBezTo>
                    <a:pt x="210878" y="524540"/>
                    <a:pt x="425302" y="738964"/>
                    <a:pt x="499730" y="765545"/>
                  </a:cubicBezTo>
                  <a:cubicBezTo>
                    <a:pt x="574158" y="792126"/>
                    <a:pt x="552893" y="559982"/>
                    <a:pt x="648586" y="606056"/>
                  </a:cubicBezTo>
                  <a:cubicBezTo>
                    <a:pt x="744279" y="652130"/>
                    <a:pt x="909083" y="847060"/>
                    <a:pt x="1073888" y="1041991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9431E19E-407F-978D-E18E-539E7641FBEB}"/>
                    </a:ext>
                  </a:extLst>
                </p:cNvPr>
                <p:cNvSpPr txBox="1"/>
                <p:nvPr/>
              </p:nvSpPr>
              <p:spPr>
                <a:xfrm>
                  <a:off x="8609069" y="4564450"/>
                  <a:ext cx="87376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nl-NL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nl-BE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kstvak 36">
                  <a:extLst>
                    <a:ext uri="{FF2B5EF4-FFF2-40B4-BE49-F238E27FC236}">
                      <a16:creationId xmlns:a16="http://schemas.microsoft.com/office/drawing/2014/main" id="{6A6220A8-1AA4-E04E-4F2A-0D08AB94BB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069" y="4564450"/>
                  <a:ext cx="873760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7246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kstvak 9">
                  <a:extLst>
                    <a:ext uri="{FF2B5EF4-FFF2-40B4-BE49-F238E27FC236}">
                      <a16:creationId xmlns:a16="http://schemas.microsoft.com/office/drawing/2014/main" id="{5E5216AD-3AD1-23F4-2439-37F2FA7D5639}"/>
                    </a:ext>
                  </a:extLst>
                </p:cNvPr>
                <p:cNvSpPr txBox="1"/>
                <p:nvPr/>
              </p:nvSpPr>
              <p:spPr>
                <a:xfrm>
                  <a:off x="10728493" y="4610524"/>
                  <a:ext cx="87376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nl-BE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kstvak 38">
                  <a:extLst>
                    <a:ext uri="{FF2B5EF4-FFF2-40B4-BE49-F238E27FC236}">
                      <a16:creationId xmlns:a16="http://schemas.microsoft.com/office/drawing/2014/main" id="{D6E3D914-DF38-A9C0-1173-96D16A5599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8493" y="4610524"/>
                  <a:ext cx="87376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5555AE52-AB2C-853C-39E4-5AC597205C0E}"/>
              </a:ext>
            </a:extLst>
          </p:cNvPr>
          <p:cNvGrpSpPr/>
          <p:nvPr/>
        </p:nvGrpSpPr>
        <p:grpSpPr>
          <a:xfrm>
            <a:off x="3953921" y="4617314"/>
            <a:ext cx="2947295" cy="2015309"/>
            <a:chOff x="4015653" y="3941255"/>
            <a:chExt cx="3421905" cy="2339839"/>
          </a:xfrm>
        </p:grpSpPr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78A2B6DF-8983-4D7C-CECE-C5371A68FC0B}"/>
                </a:ext>
              </a:extLst>
            </p:cNvPr>
            <p:cNvGrpSpPr/>
            <p:nvPr/>
          </p:nvGrpSpPr>
          <p:grpSpPr>
            <a:xfrm>
              <a:off x="4015653" y="3941255"/>
              <a:ext cx="3421905" cy="2339839"/>
              <a:chOff x="9308569" y="3990524"/>
              <a:chExt cx="2480155" cy="1695887"/>
            </a:xfrm>
          </p:grpSpPr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36E08529-CE41-406E-DB3E-C8E49E52393D}"/>
                  </a:ext>
                </a:extLst>
              </p:cNvPr>
              <p:cNvSpPr/>
              <p:nvPr/>
            </p:nvSpPr>
            <p:spPr>
              <a:xfrm rot="586810">
                <a:off x="10518724" y="4093665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3D4013E5-33F3-DA48-4726-781BB4BA4B67}"/>
                  </a:ext>
                </a:extLst>
              </p:cNvPr>
              <p:cNvSpPr/>
              <p:nvPr/>
            </p:nvSpPr>
            <p:spPr>
              <a:xfrm rot="586810">
                <a:off x="9308569" y="4931046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30" name="Rechte verbindingslijn 29">
                <a:extLst>
                  <a:ext uri="{FF2B5EF4-FFF2-40B4-BE49-F238E27FC236}">
                    <a16:creationId xmlns:a16="http://schemas.microsoft.com/office/drawing/2014/main" id="{9E1B79D9-3281-060B-F022-41F1B75CDC73}"/>
                  </a:ext>
                </a:extLst>
              </p:cNvPr>
              <p:cNvCxnSpPr>
                <a:cxnSpLocks/>
                <a:stCxn id="26" idx="0"/>
                <a:endCxn id="24" idx="0"/>
              </p:cNvCxnSpPr>
              <p:nvPr/>
            </p:nvCxnSpPr>
            <p:spPr>
              <a:xfrm flipV="1">
                <a:off x="9373025" y="3990524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4989FE16-BE28-884A-059F-DE4F00524A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3552" y="4849030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3016BA1B-BD55-BF77-17E0-32A8A35D2679}"/>
                </a:ext>
              </a:extLst>
            </p:cNvPr>
            <p:cNvGrpSpPr/>
            <p:nvPr/>
          </p:nvGrpSpPr>
          <p:grpSpPr>
            <a:xfrm>
              <a:off x="4805924" y="4263082"/>
              <a:ext cx="1564967" cy="1135073"/>
              <a:chOff x="4752751" y="4296668"/>
              <a:chExt cx="1590090" cy="1153293"/>
            </a:xfrm>
          </p:grpSpPr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B2F7737E-7CF3-9337-1984-5B7541DE1FA6}"/>
                  </a:ext>
                </a:extLst>
              </p:cNvPr>
              <p:cNvSpPr/>
              <p:nvPr/>
            </p:nvSpPr>
            <p:spPr>
              <a:xfrm>
                <a:off x="4752751" y="4296668"/>
                <a:ext cx="1188361" cy="739723"/>
              </a:xfrm>
              <a:custGeom>
                <a:avLst/>
                <a:gdLst>
                  <a:gd name="connsiteX0" fmla="*/ 0 w 1360967"/>
                  <a:gd name="connsiteY0" fmla="*/ 818707 h 847165"/>
                  <a:gd name="connsiteX1" fmla="*/ 584791 w 1360967"/>
                  <a:gd name="connsiteY1" fmla="*/ 510363 h 847165"/>
                  <a:gd name="connsiteX2" fmla="*/ 733646 w 1360967"/>
                  <a:gd name="connsiteY2" fmla="*/ 829340 h 847165"/>
                  <a:gd name="connsiteX3" fmla="*/ 1148316 w 1360967"/>
                  <a:gd name="connsiteY3" fmla="*/ 776177 h 847165"/>
                  <a:gd name="connsiteX4" fmla="*/ 1275907 w 1360967"/>
                  <a:gd name="connsiteY4" fmla="*/ 520995 h 847165"/>
                  <a:gd name="connsiteX5" fmla="*/ 956930 w 1360967"/>
                  <a:gd name="connsiteY5" fmla="*/ 350875 h 847165"/>
                  <a:gd name="connsiteX6" fmla="*/ 1360967 w 1360967"/>
                  <a:gd name="connsiteY6" fmla="*/ 0 h 84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0967" h="847165">
                    <a:moveTo>
                      <a:pt x="0" y="818707"/>
                    </a:moveTo>
                    <a:cubicBezTo>
                      <a:pt x="231258" y="663649"/>
                      <a:pt x="462517" y="508591"/>
                      <a:pt x="584791" y="510363"/>
                    </a:cubicBezTo>
                    <a:cubicBezTo>
                      <a:pt x="707065" y="512135"/>
                      <a:pt x="639725" y="785038"/>
                      <a:pt x="733646" y="829340"/>
                    </a:cubicBezTo>
                    <a:cubicBezTo>
                      <a:pt x="827567" y="873642"/>
                      <a:pt x="1057939" y="827568"/>
                      <a:pt x="1148316" y="776177"/>
                    </a:cubicBezTo>
                    <a:cubicBezTo>
                      <a:pt x="1238693" y="724786"/>
                      <a:pt x="1307805" y="591879"/>
                      <a:pt x="1275907" y="520995"/>
                    </a:cubicBezTo>
                    <a:cubicBezTo>
                      <a:pt x="1244009" y="450111"/>
                      <a:pt x="942753" y="437707"/>
                      <a:pt x="956930" y="350875"/>
                    </a:cubicBezTo>
                    <a:cubicBezTo>
                      <a:pt x="971107" y="264043"/>
                      <a:pt x="1166037" y="132021"/>
                      <a:pt x="1360967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5F29951B-079D-9AE7-984E-005B6EDD432C}"/>
                  </a:ext>
                </a:extLst>
              </p:cNvPr>
              <p:cNvSpPr/>
              <p:nvPr/>
            </p:nvSpPr>
            <p:spPr>
              <a:xfrm rot="521539">
                <a:off x="5754881" y="4966620"/>
                <a:ext cx="587960" cy="483341"/>
              </a:xfrm>
              <a:custGeom>
                <a:avLst/>
                <a:gdLst>
                  <a:gd name="connsiteX0" fmla="*/ 182433 w 672096"/>
                  <a:gd name="connsiteY0" fmla="*/ 70455 h 552505"/>
                  <a:gd name="connsiteX1" fmla="*/ 458880 w 672096"/>
                  <a:gd name="connsiteY1" fmla="*/ 6660 h 552505"/>
                  <a:gd name="connsiteX2" fmla="*/ 671531 w 672096"/>
                  <a:gd name="connsiteY2" fmla="*/ 198046 h 552505"/>
                  <a:gd name="connsiteX3" fmla="*/ 395085 w 672096"/>
                  <a:gd name="connsiteY3" fmla="*/ 527655 h 552505"/>
                  <a:gd name="connsiteX4" fmla="*/ 97373 w 672096"/>
                  <a:gd name="connsiteY4" fmla="*/ 506390 h 552505"/>
                  <a:gd name="connsiteX5" fmla="*/ 1680 w 672096"/>
                  <a:gd name="connsiteY5" fmla="*/ 325636 h 552505"/>
                  <a:gd name="connsiteX6" fmla="*/ 182433 w 672096"/>
                  <a:gd name="connsiteY6" fmla="*/ 70455 h 552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2096" h="552505">
                    <a:moveTo>
                      <a:pt x="182433" y="70455"/>
                    </a:moveTo>
                    <a:cubicBezTo>
                      <a:pt x="258633" y="17292"/>
                      <a:pt x="377364" y="-14605"/>
                      <a:pt x="458880" y="6660"/>
                    </a:cubicBezTo>
                    <a:cubicBezTo>
                      <a:pt x="540396" y="27925"/>
                      <a:pt x="682163" y="111214"/>
                      <a:pt x="671531" y="198046"/>
                    </a:cubicBezTo>
                    <a:cubicBezTo>
                      <a:pt x="660899" y="284878"/>
                      <a:pt x="490778" y="476264"/>
                      <a:pt x="395085" y="527655"/>
                    </a:cubicBezTo>
                    <a:cubicBezTo>
                      <a:pt x="299392" y="579046"/>
                      <a:pt x="162940" y="540060"/>
                      <a:pt x="97373" y="506390"/>
                    </a:cubicBezTo>
                    <a:cubicBezTo>
                      <a:pt x="31805" y="472720"/>
                      <a:pt x="-8953" y="396520"/>
                      <a:pt x="1680" y="325636"/>
                    </a:cubicBezTo>
                    <a:cubicBezTo>
                      <a:pt x="12312" y="254752"/>
                      <a:pt x="106233" y="123618"/>
                      <a:pt x="182433" y="70455"/>
                    </a:cubicBezTo>
                    <a:close/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E05C0C19-0983-3F90-3C54-9D4C1B6FBBD9}"/>
                    </a:ext>
                  </a:extLst>
                </p:cNvPr>
                <p:cNvSpPr txBox="1"/>
                <p:nvPr/>
              </p:nvSpPr>
              <p:spPr>
                <a:xfrm>
                  <a:off x="5502705" y="5370235"/>
                  <a:ext cx="873759" cy="5080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nl-BE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kstvak 28">
                  <a:extLst>
                    <a:ext uri="{FF2B5EF4-FFF2-40B4-BE49-F238E27FC236}">
                      <a16:creationId xmlns:a16="http://schemas.microsoft.com/office/drawing/2014/main" id="{C7A14F72-804C-10C8-3987-9E941A61A9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2705" y="5370235"/>
                  <a:ext cx="873759" cy="508080"/>
                </a:xfrm>
                <a:prstGeom prst="rect">
                  <a:avLst/>
                </a:prstGeom>
                <a:blipFill>
                  <a:blip r:embed="rId5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Vrije vorm: vorm 40">
            <a:extLst>
              <a:ext uri="{FF2B5EF4-FFF2-40B4-BE49-F238E27FC236}">
                <a16:creationId xmlns:a16="http://schemas.microsoft.com/office/drawing/2014/main" id="{25611010-80D2-671D-099C-EB7C5A71666E}"/>
              </a:ext>
            </a:extLst>
          </p:cNvPr>
          <p:cNvSpPr/>
          <p:nvPr/>
        </p:nvSpPr>
        <p:spPr>
          <a:xfrm>
            <a:off x="3569943" y="5066961"/>
            <a:ext cx="788212" cy="158683"/>
          </a:xfrm>
          <a:custGeom>
            <a:avLst/>
            <a:gdLst>
              <a:gd name="connsiteX0" fmla="*/ 0 w 535709"/>
              <a:gd name="connsiteY0" fmla="*/ 175577 h 175577"/>
              <a:gd name="connsiteX1" fmla="*/ 277091 w 535709"/>
              <a:gd name="connsiteY1" fmla="*/ 86 h 175577"/>
              <a:gd name="connsiteX2" fmla="*/ 535709 w 535709"/>
              <a:gd name="connsiteY2" fmla="*/ 157104 h 17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709" h="175577">
                <a:moveTo>
                  <a:pt x="0" y="175577"/>
                </a:moveTo>
                <a:cubicBezTo>
                  <a:pt x="93903" y="89371"/>
                  <a:pt x="187806" y="3165"/>
                  <a:pt x="277091" y="86"/>
                </a:cubicBezTo>
                <a:cubicBezTo>
                  <a:pt x="366376" y="-2993"/>
                  <a:pt x="451042" y="77055"/>
                  <a:pt x="535709" y="157104"/>
                </a:cubicBez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Vrije vorm: vorm 41">
            <a:extLst>
              <a:ext uri="{FF2B5EF4-FFF2-40B4-BE49-F238E27FC236}">
                <a16:creationId xmlns:a16="http://schemas.microsoft.com/office/drawing/2014/main" id="{43498A0F-89BE-7C3E-51BD-AEA135A70D35}"/>
              </a:ext>
            </a:extLst>
          </p:cNvPr>
          <p:cNvSpPr/>
          <p:nvPr/>
        </p:nvSpPr>
        <p:spPr>
          <a:xfrm>
            <a:off x="6818219" y="5062872"/>
            <a:ext cx="788212" cy="158683"/>
          </a:xfrm>
          <a:custGeom>
            <a:avLst/>
            <a:gdLst>
              <a:gd name="connsiteX0" fmla="*/ 0 w 535709"/>
              <a:gd name="connsiteY0" fmla="*/ 175577 h 175577"/>
              <a:gd name="connsiteX1" fmla="*/ 277091 w 535709"/>
              <a:gd name="connsiteY1" fmla="*/ 86 h 175577"/>
              <a:gd name="connsiteX2" fmla="*/ 535709 w 535709"/>
              <a:gd name="connsiteY2" fmla="*/ 157104 h 17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709" h="175577">
                <a:moveTo>
                  <a:pt x="0" y="175577"/>
                </a:moveTo>
                <a:cubicBezTo>
                  <a:pt x="93903" y="89371"/>
                  <a:pt x="187806" y="3165"/>
                  <a:pt x="277091" y="86"/>
                </a:cubicBezTo>
                <a:cubicBezTo>
                  <a:pt x="366376" y="-2993"/>
                  <a:pt x="451042" y="77055"/>
                  <a:pt x="535709" y="157104"/>
                </a:cubicBez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Vrije vorm: vorm 47">
            <a:extLst>
              <a:ext uri="{FF2B5EF4-FFF2-40B4-BE49-F238E27FC236}">
                <a16:creationId xmlns:a16="http://schemas.microsoft.com/office/drawing/2014/main" id="{20898770-CBD1-F056-E981-FE5B777E494E}"/>
              </a:ext>
            </a:extLst>
          </p:cNvPr>
          <p:cNvSpPr/>
          <p:nvPr/>
        </p:nvSpPr>
        <p:spPr>
          <a:xfrm>
            <a:off x="8508586" y="5058950"/>
            <a:ext cx="788212" cy="158683"/>
          </a:xfrm>
          <a:custGeom>
            <a:avLst/>
            <a:gdLst>
              <a:gd name="connsiteX0" fmla="*/ 0 w 535709"/>
              <a:gd name="connsiteY0" fmla="*/ 175577 h 175577"/>
              <a:gd name="connsiteX1" fmla="*/ 277091 w 535709"/>
              <a:gd name="connsiteY1" fmla="*/ 86 h 175577"/>
              <a:gd name="connsiteX2" fmla="*/ 535709 w 535709"/>
              <a:gd name="connsiteY2" fmla="*/ 157104 h 17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709" h="175577">
                <a:moveTo>
                  <a:pt x="0" y="175577"/>
                </a:moveTo>
                <a:cubicBezTo>
                  <a:pt x="93903" y="89371"/>
                  <a:pt x="187806" y="3165"/>
                  <a:pt x="277091" y="86"/>
                </a:cubicBezTo>
                <a:cubicBezTo>
                  <a:pt x="366376" y="-2993"/>
                  <a:pt x="451042" y="77055"/>
                  <a:pt x="535709" y="157104"/>
                </a:cubicBez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D37A442F-88D9-050D-3BD0-F924903CB14B}"/>
                  </a:ext>
                </a:extLst>
              </p:cNvPr>
              <p:cNvSpPr txBox="1"/>
              <p:nvPr/>
            </p:nvSpPr>
            <p:spPr>
              <a:xfrm>
                <a:off x="6538820" y="4884055"/>
                <a:ext cx="30591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nl-NL" sz="2400" dirty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D37A442F-88D9-050D-3BD0-F924903CB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820" y="4884055"/>
                <a:ext cx="3059153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F8E9E52-18CC-294E-5959-1CCA82BEF186}"/>
                  </a:ext>
                </a:extLst>
              </p:cNvPr>
              <p:cNvSpPr txBox="1"/>
              <p:nvPr/>
            </p:nvSpPr>
            <p:spPr>
              <a:xfrm>
                <a:off x="3338069" y="4587492"/>
                <a:ext cx="11770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(2,2)</m:t>
                      </m:r>
                    </m:oMath>
                  </m:oMathPara>
                </a14:m>
                <a:endParaRPr lang="nl-BE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F8E9E52-18CC-294E-5959-1CCA82BEF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069" y="4587492"/>
                <a:ext cx="1177008" cy="461665"/>
              </a:xfrm>
              <a:prstGeom prst="rect">
                <a:avLst/>
              </a:prstGeom>
              <a:blipFill>
                <a:blip r:embed="rId20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7198D2C-4B42-D1E5-59B2-018E5CB9DF91}"/>
                  </a:ext>
                </a:extLst>
              </p:cNvPr>
              <p:cNvSpPr txBox="1"/>
              <p:nvPr/>
            </p:nvSpPr>
            <p:spPr>
              <a:xfrm>
                <a:off x="6636957" y="4597285"/>
                <a:ext cx="11770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(2,2)</m:t>
                      </m:r>
                    </m:oMath>
                  </m:oMathPara>
                </a14:m>
                <a:endParaRPr lang="nl-BE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7198D2C-4B42-D1E5-59B2-018E5CB9D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57" y="4597285"/>
                <a:ext cx="1177008" cy="461665"/>
              </a:xfrm>
              <a:prstGeom prst="rect">
                <a:avLst/>
              </a:prstGeom>
              <a:blipFill>
                <a:blip r:embed="rId2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5CFDAB21-5E02-B624-3FE3-A497EAD6B09A}"/>
                  </a:ext>
                </a:extLst>
              </p:cNvPr>
              <p:cNvSpPr txBox="1"/>
              <p:nvPr/>
            </p:nvSpPr>
            <p:spPr>
              <a:xfrm>
                <a:off x="8327347" y="4587491"/>
                <a:ext cx="11770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(2,2)</m:t>
                      </m:r>
                    </m:oMath>
                  </m:oMathPara>
                </a14:m>
                <a:endParaRPr lang="nl-BE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5CFDAB21-5E02-B624-3FE3-A497EAD6B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347" y="4587491"/>
                <a:ext cx="1177008" cy="461665"/>
              </a:xfrm>
              <a:prstGeom prst="rect">
                <a:avLst/>
              </a:prstGeom>
              <a:blipFill>
                <a:blip r:embed="rId2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79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123" grpId="0"/>
      <p:bldP spid="41" grpId="0" animBg="1"/>
      <p:bldP spid="42" grpId="0" animBg="1"/>
      <p:bldP spid="48" grpId="0" animBg="1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716A34E2-1546-45B7-B084-3F8D9AE9740C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Recovering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Bob’s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secret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idea</a:t>
            </a:r>
            <a:endParaRPr lang="nl-BE" sz="35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781A70E-51E7-410B-AB5B-F65DCDD19C3B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9/16</a:t>
            </a:r>
            <a:endParaRPr lang="nl-BE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C709474-65CD-CE07-14CA-E6469D3949E2}"/>
              </a:ext>
            </a:extLst>
          </p:cNvPr>
          <p:cNvSpPr txBox="1"/>
          <p:nvPr/>
        </p:nvSpPr>
        <p:spPr>
          <a:xfrm>
            <a:off x="819149" y="1081140"/>
            <a:ext cx="7573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Characterization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of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reducible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subgroups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Kani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1997):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476DC727-157A-7BA5-3DCC-59757EE87A9E}"/>
              </a:ext>
            </a:extLst>
          </p:cNvPr>
          <p:cNvGrpSpPr/>
          <p:nvPr/>
        </p:nvGrpSpPr>
        <p:grpSpPr>
          <a:xfrm>
            <a:off x="965200" y="1778525"/>
            <a:ext cx="10911840" cy="2427715"/>
            <a:chOff x="1026160" y="4908464"/>
            <a:chExt cx="10911840" cy="2427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kstvak 6">
                  <a:extLst>
                    <a:ext uri="{FF2B5EF4-FFF2-40B4-BE49-F238E27FC236}">
                      <a16:creationId xmlns:a16="http://schemas.microsoft.com/office/drawing/2014/main" id="{3596D946-565B-5731-005D-5408ED0BA629}"/>
                    </a:ext>
                  </a:extLst>
                </p:cNvPr>
                <p:cNvSpPr txBox="1"/>
                <p:nvPr/>
              </p:nvSpPr>
              <p:spPr>
                <a:xfrm>
                  <a:off x="1127760" y="4959264"/>
                  <a:ext cx="10810240" cy="2323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b="1" u="sng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Definition:</a:t>
                  </a:r>
                </a:p>
                <a:p>
                  <a:endParaRPr lang="nl-BE" sz="5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An </a:t>
                  </a:r>
                  <a:r>
                    <a:rPr lang="nl-BE" sz="2400" b="1" dirty="0" err="1">
                      <a:solidFill>
                        <a:schemeClr val="accent5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isogeny</a:t>
                  </a:r>
                  <a:r>
                    <a:rPr lang="nl-BE" sz="2400" b="1" dirty="0">
                      <a:solidFill>
                        <a:schemeClr val="accent5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b="1" dirty="0" err="1">
                      <a:solidFill>
                        <a:schemeClr val="accent5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diamond</a:t>
                  </a:r>
                  <a:r>
                    <a:rPr lang="nl-BE" sz="2400" b="1" dirty="0">
                      <a:solidFill>
                        <a:schemeClr val="accent5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b="1" dirty="0" err="1">
                      <a:solidFill>
                        <a:schemeClr val="accent5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configuration</a:t>
                  </a:r>
                  <a:r>
                    <a:rPr lang="nl-BE" sz="2400" b="1" dirty="0">
                      <a:solidFill>
                        <a:schemeClr val="accent5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of order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nl-BE" sz="2400" b="1" dirty="0">
                      <a:solidFill>
                        <a:schemeClr val="accent5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is a triplet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with</a:t>
                  </a:r>
                </a:p>
                <a:p>
                  <a:endParaRPr lang="nl-BE" sz="5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marL="800100" lvl="1" indent="-342900">
                    <a:buFont typeface="Wingdings" panose="05000000000000000000" pitchFamily="2" charset="2"/>
                    <a:buChar char="Ø"/>
                  </a:pPr>
                  <a:r>
                    <a:rPr lang="nl-BE" sz="2400" b="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nl-NL" sz="2400" b="0" i="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b="0" i="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isogeny</a:t>
                  </a:r>
                  <a:r>
                    <a:rPr lang="nl-NL" sz="2400" b="0" i="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</a:t>
                  </a:r>
                </a:p>
                <a:p>
                  <a:pPr marL="800100" lvl="1" indent="-342900">
                    <a:buFont typeface="Wingdings" panose="05000000000000000000" pitchFamily="2" charset="2"/>
                    <a:buChar char="Ø"/>
                  </a:pPr>
                  <a:endParaRPr lang="nl-NL" sz="500" b="0" i="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marL="800100" lvl="1" indent="-342900">
                    <a:buFont typeface="Wingdings" panose="05000000000000000000" pitchFamily="2" charset="2"/>
                    <a:buChar char="Ø"/>
                  </a:pP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func>
                        <m:func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ker</m:t>
                          </m:r>
                        </m:fName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</m:oMath>
                  </a14:m>
                  <a:r>
                    <a:rPr lang="nl-NL" sz="2400" b="0" i="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</a:t>
                  </a:r>
                </a:p>
                <a:p>
                  <a:pPr marL="800100" lvl="1" indent="-342900">
                    <a:buFont typeface="Wingdings" panose="05000000000000000000" pitchFamily="2" charset="2"/>
                    <a:buChar char="Ø"/>
                  </a:pPr>
                  <a:endParaRPr lang="nl-NL" sz="500" b="0" i="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marL="800100" lvl="1" indent="-342900">
                    <a:buFont typeface="Wingdings" panose="05000000000000000000" pitchFamily="2" charset="2"/>
                    <a:buChar char="Ø"/>
                  </a:pP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deg</m:t>
                      </m:r>
                      <m: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=#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⋅#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=#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+#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={0}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Tekstvak 6">
                  <a:extLst>
                    <a:ext uri="{FF2B5EF4-FFF2-40B4-BE49-F238E27FC236}">
                      <a16:creationId xmlns:a16="http://schemas.microsoft.com/office/drawing/2014/main" id="{3596D946-565B-5731-005D-5408ED0BA6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760" y="4959264"/>
                  <a:ext cx="10810240" cy="2323713"/>
                </a:xfrm>
                <a:prstGeom prst="rect">
                  <a:avLst/>
                </a:prstGeom>
                <a:blipFill>
                  <a:blip r:embed="rId2"/>
                  <a:stretch>
                    <a:fillRect l="-846" t="-2100" b="-183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179496F-AA0B-7061-DC0A-59C1BD83298B}"/>
                </a:ext>
              </a:extLst>
            </p:cNvPr>
            <p:cNvSpPr/>
            <p:nvPr/>
          </p:nvSpPr>
          <p:spPr>
            <a:xfrm>
              <a:off x="1026160" y="4908464"/>
              <a:ext cx="10718800" cy="2427715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031E3D6D-E049-339B-A40D-19FE0C866D8A}"/>
              </a:ext>
            </a:extLst>
          </p:cNvPr>
          <p:cNvGrpSpPr/>
          <p:nvPr/>
        </p:nvGrpSpPr>
        <p:grpSpPr>
          <a:xfrm>
            <a:off x="965200" y="4516515"/>
            <a:ext cx="7274560" cy="1555619"/>
            <a:chOff x="1026160" y="4908465"/>
            <a:chExt cx="10718800" cy="15556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kstvak 11">
                  <a:extLst>
                    <a:ext uri="{FF2B5EF4-FFF2-40B4-BE49-F238E27FC236}">
                      <a16:creationId xmlns:a16="http://schemas.microsoft.com/office/drawing/2014/main" id="{B4A1F5A5-A0D2-06DE-5E0D-E629A38FB1A0}"/>
                    </a:ext>
                  </a:extLst>
                </p:cNvPr>
                <p:cNvSpPr txBox="1"/>
                <p:nvPr/>
              </p:nvSpPr>
              <p:spPr>
                <a:xfrm>
                  <a:off x="1127760" y="5020224"/>
                  <a:ext cx="10617200" cy="12772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b="1" u="sng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Theorem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(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slightly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informal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  <a:endParaRPr lang="nl-BE" sz="2400" b="1" u="sng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nl-BE" sz="5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An </a:t>
                  </a:r>
                  <a14:m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-subgroup of </a:t>
                  </a:r>
                  <a14:m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is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reducible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iff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it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“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comes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from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”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an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isogeny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diamond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configuration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of order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2" name="Tekstvak 11">
                  <a:extLst>
                    <a:ext uri="{FF2B5EF4-FFF2-40B4-BE49-F238E27FC236}">
                      <a16:creationId xmlns:a16="http://schemas.microsoft.com/office/drawing/2014/main" id="{B4A1F5A5-A0D2-06DE-5E0D-E629A38FB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760" y="5020224"/>
                  <a:ext cx="10617200" cy="1277273"/>
                </a:xfrm>
                <a:prstGeom prst="rect">
                  <a:avLst/>
                </a:prstGeom>
                <a:blipFill>
                  <a:blip r:embed="rId3"/>
                  <a:stretch>
                    <a:fillRect l="-1354" t="-3810" r="-677" b="-9524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5F64F92D-6610-888F-1554-2B489E3D9325}"/>
                </a:ext>
              </a:extLst>
            </p:cNvPr>
            <p:cNvSpPr/>
            <p:nvPr/>
          </p:nvSpPr>
          <p:spPr>
            <a:xfrm>
              <a:off x="1026160" y="4908465"/>
              <a:ext cx="10718800" cy="1555619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D93F70D2-0B57-654D-C2FA-CECAE7746CEE}"/>
              </a:ext>
            </a:extLst>
          </p:cNvPr>
          <p:cNvGrpSpPr/>
          <p:nvPr/>
        </p:nvGrpSpPr>
        <p:grpSpPr>
          <a:xfrm>
            <a:off x="7983362" y="4665456"/>
            <a:ext cx="4014245" cy="1924951"/>
            <a:chOff x="7983362" y="4676089"/>
            <a:chExt cx="4014245" cy="1924951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593A3BE-D76A-E298-2516-11A8DCEF7E1C}"/>
                </a:ext>
              </a:extLst>
            </p:cNvPr>
            <p:cNvSpPr/>
            <p:nvPr/>
          </p:nvSpPr>
          <p:spPr>
            <a:xfrm rot="438890">
              <a:off x="7983362" y="5526868"/>
              <a:ext cx="508348" cy="76338"/>
            </a:xfrm>
            <a:custGeom>
              <a:avLst/>
              <a:gdLst>
                <a:gd name="connsiteX0" fmla="*/ 0 w 5892800"/>
                <a:gd name="connsiteY0" fmla="*/ 0 h 421587"/>
                <a:gd name="connsiteX1" fmla="*/ 1158240 w 5892800"/>
                <a:gd name="connsiteY1" fmla="*/ 416560 h 421587"/>
                <a:gd name="connsiteX2" fmla="*/ 5892800 w 5892800"/>
                <a:gd name="connsiteY2" fmla="*/ 193040 h 42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92800" h="421587">
                  <a:moveTo>
                    <a:pt x="0" y="0"/>
                  </a:moveTo>
                  <a:cubicBezTo>
                    <a:pt x="88053" y="192193"/>
                    <a:pt x="176107" y="384387"/>
                    <a:pt x="1158240" y="416560"/>
                  </a:cubicBezTo>
                  <a:cubicBezTo>
                    <a:pt x="2140373" y="448733"/>
                    <a:pt x="4016586" y="320886"/>
                    <a:pt x="5892800" y="193040"/>
                  </a:cubicBezTo>
                </a:path>
              </a:pathLst>
            </a:custGeom>
            <a:noFill/>
            <a:ln w="254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B51D8705-1AD7-9264-EB58-503FB0D421F0}"/>
                    </a:ext>
                  </a:extLst>
                </p:cNvPr>
                <p:cNvSpPr txBox="1"/>
                <p:nvPr/>
              </p:nvSpPr>
              <p:spPr>
                <a:xfrm>
                  <a:off x="8513513" y="4676089"/>
                  <a:ext cx="3484094" cy="19249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basically means:</a:t>
                  </a:r>
                </a:p>
                <a:p>
                  <a:endParaRPr lang="nl-BE" sz="1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</m:d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a14:m>
                  <a:endPara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nl-BE" sz="1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for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=⟨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and</a:t>
                  </a:r>
                </a:p>
                <a:p>
                  <a:pPr algn="r"/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appropriate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nl-NL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𝐙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nl-BE" sz="2400" dirty="0"/>
                </a:p>
              </p:txBody>
            </p:sp>
          </mc:Choice>
          <mc:Fallback xmlns=""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B51D8705-1AD7-9264-EB58-503FB0D421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3513" y="4676089"/>
                  <a:ext cx="3484094" cy="1924951"/>
                </a:xfrm>
                <a:prstGeom prst="rect">
                  <a:avLst/>
                </a:prstGeom>
                <a:blipFill>
                  <a:blip r:embed="rId4"/>
                  <a:stretch>
                    <a:fillRect l="-2802" t="-2532" r="-350" b="-5696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080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716A34E2-1546-45B7-B084-3F8D9AE9740C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Recovering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Bob’s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secret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idea</a:t>
            </a:r>
            <a:endParaRPr lang="nl-BE" sz="35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781A70E-51E7-410B-AB5B-F65DCDD19C3B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10/16</a:t>
            </a:r>
            <a:endParaRPr lang="nl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C709474-65CD-CE07-14CA-E6469D3949E2}"/>
                  </a:ext>
                </a:extLst>
              </p:cNvPr>
              <p:cNvSpPr txBox="1"/>
              <p:nvPr/>
            </p:nvSpPr>
            <p:spPr>
              <a:xfrm>
                <a:off x="819149" y="1081140"/>
                <a:ext cx="7229698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Back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Bob’s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NL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Force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NL" sz="2400" b="1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diamond of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lang="nl-NL" sz="240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C709474-65CD-CE07-14CA-E6469D394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081140"/>
                <a:ext cx="7229698" cy="984885"/>
              </a:xfrm>
              <a:prstGeom prst="rect">
                <a:avLst/>
              </a:prstGeom>
              <a:blipFill>
                <a:blip r:embed="rId2"/>
                <a:stretch>
                  <a:fillRect l="-1265" t="-4938" b="-1296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ep 39">
            <a:extLst>
              <a:ext uri="{FF2B5EF4-FFF2-40B4-BE49-F238E27FC236}">
                <a16:creationId xmlns:a16="http://schemas.microsoft.com/office/drawing/2014/main" id="{901800F9-1ADE-11C6-C922-863428035413}"/>
              </a:ext>
            </a:extLst>
          </p:cNvPr>
          <p:cNvGrpSpPr/>
          <p:nvPr/>
        </p:nvGrpSpPr>
        <p:grpSpPr>
          <a:xfrm>
            <a:off x="7759879" y="1703273"/>
            <a:ext cx="4029051" cy="2029579"/>
            <a:chOff x="6601639" y="2363673"/>
            <a:chExt cx="4029051" cy="20295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kstvak 3">
                  <a:extLst>
                    <a:ext uri="{FF2B5EF4-FFF2-40B4-BE49-F238E27FC236}">
                      <a16:creationId xmlns:a16="http://schemas.microsoft.com/office/drawing/2014/main" id="{72F5F2CC-5413-D068-405D-91F2E78096F7}"/>
                    </a:ext>
                  </a:extLst>
                </p:cNvPr>
                <p:cNvSpPr txBox="1"/>
                <p:nvPr/>
              </p:nvSpPr>
              <p:spPr>
                <a:xfrm>
                  <a:off x="6601639" y="3170498"/>
                  <a:ext cx="61975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nl-BE" sz="10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kstvak 3">
                  <a:extLst>
                    <a:ext uri="{FF2B5EF4-FFF2-40B4-BE49-F238E27FC236}">
                      <a16:creationId xmlns:a16="http://schemas.microsoft.com/office/drawing/2014/main" id="{72F5F2CC-5413-D068-405D-91F2E78096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1639" y="3170498"/>
                  <a:ext cx="61975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kstvak 5">
                  <a:extLst>
                    <a:ext uri="{FF2B5EF4-FFF2-40B4-BE49-F238E27FC236}">
                      <a16:creationId xmlns:a16="http://schemas.microsoft.com/office/drawing/2014/main" id="{81701CDB-6E55-4437-0C91-57C24FB17BA4}"/>
                    </a:ext>
                  </a:extLst>
                </p:cNvPr>
                <p:cNvSpPr txBox="1"/>
                <p:nvPr/>
              </p:nvSpPr>
              <p:spPr>
                <a:xfrm>
                  <a:off x="8725079" y="3170498"/>
                  <a:ext cx="61975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nl-BE" sz="10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kstvak 5">
                  <a:extLst>
                    <a:ext uri="{FF2B5EF4-FFF2-40B4-BE49-F238E27FC236}">
                      <a16:creationId xmlns:a16="http://schemas.microsoft.com/office/drawing/2014/main" id="{81701CDB-6E55-4437-0C91-57C24FB17B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5079" y="3170498"/>
                  <a:ext cx="619758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Rechte verbindingslijn met pijl 9">
              <a:extLst>
                <a:ext uri="{FF2B5EF4-FFF2-40B4-BE49-F238E27FC236}">
                  <a16:creationId xmlns:a16="http://schemas.microsoft.com/office/drawing/2014/main" id="{4EC58AFF-0506-9318-69A6-780E978AD0DC}"/>
                </a:ext>
              </a:extLst>
            </p:cNvPr>
            <p:cNvCxnSpPr>
              <a:cxnSpLocks/>
              <a:stCxn id="4" idx="3"/>
              <a:endCxn id="6" idx="1"/>
            </p:cNvCxnSpPr>
            <p:nvPr/>
          </p:nvCxnSpPr>
          <p:spPr>
            <a:xfrm>
              <a:off x="7221397" y="3401331"/>
              <a:ext cx="1503682" cy="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kstvak 15">
                  <a:extLst>
                    <a:ext uri="{FF2B5EF4-FFF2-40B4-BE49-F238E27FC236}">
                      <a16:creationId xmlns:a16="http://schemas.microsoft.com/office/drawing/2014/main" id="{679D69C3-F303-1ADB-2AA0-AA31D38B7BC7}"/>
                    </a:ext>
                  </a:extLst>
                </p:cNvPr>
                <p:cNvSpPr txBox="1"/>
                <p:nvPr/>
              </p:nvSpPr>
              <p:spPr>
                <a:xfrm>
                  <a:off x="7652726" y="2858186"/>
                  <a:ext cx="61975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1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kstvak 15">
                  <a:extLst>
                    <a:ext uri="{FF2B5EF4-FFF2-40B4-BE49-F238E27FC236}">
                      <a16:creationId xmlns:a16="http://schemas.microsoft.com/office/drawing/2014/main" id="{679D69C3-F303-1ADB-2AA0-AA31D38B7B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2726" y="2858186"/>
                  <a:ext cx="619758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54E58ACC-1EE7-7A0C-4C85-814885A7AB08}"/>
                </a:ext>
              </a:extLst>
            </p:cNvPr>
            <p:cNvSpPr/>
            <p:nvPr/>
          </p:nvSpPr>
          <p:spPr>
            <a:xfrm>
              <a:off x="8016948" y="2634105"/>
              <a:ext cx="340241" cy="300486"/>
            </a:xfrm>
            <a:custGeom>
              <a:avLst/>
              <a:gdLst>
                <a:gd name="connsiteX0" fmla="*/ 372139 w 372139"/>
                <a:gd name="connsiteY0" fmla="*/ 2774 h 247323"/>
                <a:gd name="connsiteX1" fmla="*/ 180753 w 372139"/>
                <a:gd name="connsiteY1" fmla="*/ 34672 h 247323"/>
                <a:gd name="connsiteX2" fmla="*/ 0 w 372139"/>
                <a:gd name="connsiteY2" fmla="*/ 247323 h 24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2139" h="247323">
                  <a:moveTo>
                    <a:pt x="372139" y="2774"/>
                  </a:moveTo>
                  <a:cubicBezTo>
                    <a:pt x="307457" y="-1656"/>
                    <a:pt x="242776" y="-6086"/>
                    <a:pt x="180753" y="34672"/>
                  </a:cubicBezTo>
                  <a:cubicBezTo>
                    <a:pt x="118730" y="75430"/>
                    <a:pt x="59365" y="161376"/>
                    <a:pt x="0" y="24732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kstvak 18">
                  <a:extLst>
                    <a:ext uri="{FF2B5EF4-FFF2-40B4-BE49-F238E27FC236}">
                      <a16:creationId xmlns:a16="http://schemas.microsoft.com/office/drawing/2014/main" id="{442C99E6-77D1-9DB4-2FE0-8345CAD94797}"/>
                    </a:ext>
                  </a:extLst>
                </p:cNvPr>
                <p:cNvSpPr txBox="1"/>
                <p:nvPr/>
              </p:nvSpPr>
              <p:spPr>
                <a:xfrm>
                  <a:off x="8357190" y="2363673"/>
                  <a:ext cx="1717779" cy="471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degree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a14:m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Tekstvak 18">
                  <a:extLst>
                    <a:ext uri="{FF2B5EF4-FFF2-40B4-BE49-F238E27FC236}">
                      <a16:creationId xmlns:a16="http://schemas.microsoft.com/office/drawing/2014/main" id="{442C99E6-77D1-9DB4-2FE0-8345CAD947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7190" y="2363673"/>
                  <a:ext cx="1717779" cy="471860"/>
                </a:xfrm>
                <a:prstGeom prst="rect">
                  <a:avLst/>
                </a:prstGeom>
                <a:blipFill>
                  <a:blip r:embed="rId6"/>
                  <a:stretch>
                    <a:fillRect l="-5674" t="-8974" b="-2692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kstvak 20">
                  <a:extLst>
                    <a:ext uri="{FF2B5EF4-FFF2-40B4-BE49-F238E27FC236}">
                      <a16:creationId xmlns:a16="http://schemas.microsoft.com/office/drawing/2014/main" id="{8B087867-72BD-271D-9E57-8FB05E1BB766}"/>
                    </a:ext>
                  </a:extLst>
                </p:cNvPr>
                <p:cNvSpPr txBox="1"/>
                <p:nvPr/>
              </p:nvSpPr>
              <p:spPr>
                <a:xfrm>
                  <a:off x="6723870" y="3613262"/>
                  <a:ext cx="37529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kstvak 20">
                  <a:extLst>
                    <a:ext uri="{FF2B5EF4-FFF2-40B4-BE49-F238E27FC236}">
                      <a16:creationId xmlns:a16="http://schemas.microsoft.com/office/drawing/2014/main" id="{8B087867-72BD-271D-9E57-8FB05E1BB7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3870" y="3613262"/>
                  <a:ext cx="37529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9355" r="-6452" b="-14754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kstvak 22">
                  <a:extLst>
                    <a:ext uri="{FF2B5EF4-FFF2-40B4-BE49-F238E27FC236}">
                      <a16:creationId xmlns:a16="http://schemas.microsoft.com/office/drawing/2014/main" id="{B7713BC9-3BEC-3166-DD68-C7953C31C32D}"/>
                    </a:ext>
                  </a:extLst>
                </p:cNvPr>
                <p:cNvSpPr txBox="1"/>
                <p:nvPr/>
              </p:nvSpPr>
              <p:spPr>
                <a:xfrm>
                  <a:off x="8833891" y="3613262"/>
                  <a:ext cx="171777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kstvak 22">
                  <a:extLst>
                    <a:ext uri="{FF2B5EF4-FFF2-40B4-BE49-F238E27FC236}">
                      <a16:creationId xmlns:a16="http://schemas.microsoft.com/office/drawing/2014/main" id="{B7713BC9-3BEC-3166-DD68-C7953C31C3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3891" y="3613262"/>
                  <a:ext cx="1717778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546" r="-6383" b="-34426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kstvak 23">
                  <a:extLst>
                    <a:ext uri="{FF2B5EF4-FFF2-40B4-BE49-F238E27FC236}">
                      <a16:creationId xmlns:a16="http://schemas.microsoft.com/office/drawing/2014/main" id="{1847485F-CA7C-C59C-1404-FD20F95777BE}"/>
                    </a:ext>
                  </a:extLst>
                </p:cNvPr>
                <p:cNvSpPr txBox="1"/>
                <p:nvPr/>
              </p:nvSpPr>
              <p:spPr>
                <a:xfrm>
                  <a:off x="6715128" y="4002654"/>
                  <a:ext cx="4386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kstvak 23">
                  <a:extLst>
                    <a:ext uri="{FF2B5EF4-FFF2-40B4-BE49-F238E27FC236}">
                      <a16:creationId xmlns:a16="http://schemas.microsoft.com/office/drawing/2014/main" id="{1847485F-CA7C-C59C-1404-FD20F9577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5128" y="4002654"/>
                  <a:ext cx="438646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2222" r="-4167" b="-2786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kstvak 24">
                  <a:extLst>
                    <a:ext uri="{FF2B5EF4-FFF2-40B4-BE49-F238E27FC236}">
                      <a16:creationId xmlns:a16="http://schemas.microsoft.com/office/drawing/2014/main" id="{04C9B586-A8A5-EC0E-3CC4-D829EC6A8A36}"/>
                    </a:ext>
                  </a:extLst>
                </p:cNvPr>
                <p:cNvSpPr txBox="1"/>
                <p:nvPr/>
              </p:nvSpPr>
              <p:spPr>
                <a:xfrm>
                  <a:off x="8800317" y="4023920"/>
                  <a:ext cx="183037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kstvak 24">
                  <a:extLst>
                    <a:ext uri="{FF2B5EF4-FFF2-40B4-BE49-F238E27FC236}">
                      <a16:creationId xmlns:a16="http://schemas.microsoft.com/office/drawing/2014/main" id="{04C9B586-A8A5-EC0E-3CC4-D829EC6A8A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0317" y="4023920"/>
                  <a:ext cx="1830373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5000" r="-5667" b="-35000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ep 40">
            <a:extLst>
              <a:ext uri="{FF2B5EF4-FFF2-40B4-BE49-F238E27FC236}">
                <a16:creationId xmlns:a16="http://schemas.microsoft.com/office/drawing/2014/main" id="{21E6D06B-4BB8-52EB-01C4-32A735610AD4}"/>
              </a:ext>
            </a:extLst>
          </p:cNvPr>
          <p:cNvGrpSpPr/>
          <p:nvPr/>
        </p:nvGrpSpPr>
        <p:grpSpPr>
          <a:xfrm>
            <a:off x="2870145" y="2784553"/>
            <a:ext cx="4912171" cy="2130263"/>
            <a:chOff x="1711905" y="3444953"/>
            <a:chExt cx="4912171" cy="2130263"/>
          </a:xfrm>
        </p:grpSpPr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8AB1715A-E890-B4CB-6B91-FAE6EC631DDA}"/>
                </a:ext>
              </a:extLst>
            </p:cNvPr>
            <p:cNvSpPr/>
            <p:nvPr/>
          </p:nvSpPr>
          <p:spPr>
            <a:xfrm>
              <a:off x="5110480" y="3444953"/>
              <a:ext cx="1513596" cy="974648"/>
            </a:xfrm>
            <a:custGeom>
              <a:avLst/>
              <a:gdLst>
                <a:gd name="connsiteX0" fmla="*/ 1913860 w 1913860"/>
                <a:gd name="connsiteY0" fmla="*/ 0 h 1605517"/>
                <a:gd name="connsiteX1" fmla="*/ 871869 w 1913860"/>
                <a:gd name="connsiteY1" fmla="*/ 446568 h 1605517"/>
                <a:gd name="connsiteX2" fmla="*/ 0 w 1913860"/>
                <a:gd name="connsiteY2" fmla="*/ 1605517 h 160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3860" h="1605517">
                  <a:moveTo>
                    <a:pt x="1913860" y="0"/>
                  </a:moveTo>
                  <a:cubicBezTo>
                    <a:pt x="1552353" y="89491"/>
                    <a:pt x="1190846" y="178982"/>
                    <a:pt x="871869" y="446568"/>
                  </a:cubicBezTo>
                  <a:cubicBezTo>
                    <a:pt x="552892" y="714154"/>
                    <a:pt x="276446" y="1159835"/>
                    <a:pt x="0" y="1605517"/>
                  </a:cubicBezTo>
                </a:path>
              </a:pathLst>
            </a:custGeom>
            <a:noFill/>
            <a:ln w="254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kstvak 26">
                  <a:extLst>
                    <a:ext uri="{FF2B5EF4-FFF2-40B4-BE49-F238E27FC236}">
                      <a16:creationId xmlns:a16="http://schemas.microsoft.com/office/drawing/2014/main" id="{211F6247-A426-F1AB-BA49-BDFD9ACA28C3}"/>
                    </a:ext>
                  </a:extLst>
                </p:cNvPr>
                <p:cNvSpPr txBox="1"/>
                <p:nvPr/>
              </p:nvSpPr>
              <p:spPr>
                <a:xfrm>
                  <a:off x="4745067" y="4372163"/>
                  <a:ext cx="61975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nl-BE" sz="10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kstvak 26">
                  <a:extLst>
                    <a:ext uri="{FF2B5EF4-FFF2-40B4-BE49-F238E27FC236}">
                      <a16:creationId xmlns:a16="http://schemas.microsoft.com/office/drawing/2014/main" id="{211F6247-A426-F1AB-BA49-BDFD9ACA28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067" y="4372163"/>
                  <a:ext cx="619758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kstvak 27">
                  <a:extLst>
                    <a:ext uri="{FF2B5EF4-FFF2-40B4-BE49-F238E27FC236}">
                      <a16:creationId xmlns:a16="http://schemas.microsoft.com/office/drawing/2014/main" id="{C3E807ED-17FB-4FEE-AD7E-09D4454D8E47}"/>
                    </a:ext>
                  </a:extLst>
                </p:cNvPr>
                <p:cNvSpPr txBox="1"/>
                <p:nvPr/>
              </p:nvSpPr>
              <p:spPr>
                <a:xfrm>
                  <a:off x="5080335" y="3543266"/>
                  <a:ext cx="61975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nl-BE" sz="10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8" name="Tekstvak 27">
                  <a:extLst>
                    <a:ext uri="{FF2B5EF4-FFF2-40B4-BE49-F238E27FC236}">
                      <a16:creationId xmlns:a16="http://schemas.microsoft.com/office/drawing/2014/main" id="{C3E807ED-17FB-4FEE-AD7E-09D4454D8E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335" y="3543266"/>
                  <a:ext cx="619758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kstvak 28">
                  <a:extLst>
                    <a:ext uri="{FF2B5EF4-FFF2-40B4-BE49-F238E27FC236}">
                      <a16:creationId xmlns:a16="http://schemas.microsoft.com/office/drawing/2014/main" id="{32DBB32B-1879-870E-F467-15762CCE7EC7}"/>
                    </a:ext>
                  </a:extLst>
                </p:cNvPr>
                <p:cNvSpPr txBox="1"/>
                <p:nvPr/>
              </p:nvSpPr>
              <p:spPr>
                <a:xfrm>
                  <a:off x="1711905" y="3604336"/>
                  <a:ext cx="3133316" cy="8411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degree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a14:m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assume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positive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 </a:t>
                  </a:r>
                </a:p>
              </p:txBody>
            </p:sp>
          </mc:Choice>
          <mc:Fallback xmlns="">
            <p:sp>
              <p:nvSpPr>
                <p:cNvPr id="29" name="Tekstvak 28">
                  <a:extLst>
                    <a:ext uri="{FF2B5EF4-FFF2-40B4-BE49-F238E27FC236}">
                      <a16:creationId xmlns:a16="http://schemas.microsoft.com/office/drawing/2014/main" id="{32DBB32B-1879-870E-F467-15762CCE7E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1905" y="3604336"/>
                  <a:ext cx="3133316" cy="841192"/>
                </a:xfrm>
                <a:prstGeom prst="rect">
                  <a:avLst/>
                </a:prstGeom>
                <a:blipFill>
                  <a:blip r:embed="rId13"/>
                  <a:stretch>
                    <a:fillRect t="-5072" b="-1521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Rechte verbindingslijn met pijl 30">
              <a:extLst>
                <a:ext uri="{FF2B5EF4-FFF2-40B4-BE49-F238E27FC236}">
                  <a16:creationId xmlns:a16="http://schemas.microsoft.com/office/drawing/2014/main" id="{E5F19692-35B2-FB78-776F-FAC8A56FF378}"/>
                </a:ext>
              </a:extLst>
            </p:cNvPr>
            <p:cNvCxnSpPr>
              <a:cxnSpLocks/>
            </p:cNvCxnSpPr>
            <p:nvPr/>
          </p:nvCxnSpPr>
          <p:spPr>
            <a:xfrm>
              <a:off x="4656816" y="3848728"/>
              <a:ext cx="53162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kstvak 34">
                  <a:extLst>
                    <a:ext uri="{FF2B5EF4-FFF2-40B4-BE49-F238E27FC236}">
                      <a16:creationId xmlns:a16="http://schemas.microsoft.com/office/drawing/2014/main" id="{B301718B-E4E1-4618-0842-9351A07B660E}"/>
                    </a:ext>
                  </a:extLst>
                </p:cNvPr>
                <p:cNvSpPr txBox="1"/>
                <p:nvPr/>
              </p:nvSpPr>
              <p:spPr>
                <a:xfrm>
                  <a:off x="4906598" y="4805386"/>
                  <a:ext cx="151868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kstvak 34">
                  <a:extLst>
                    <a:ext uri="{FF2B5EF4-FFF2-40B4-BE49-F238E27FC236}">
                      <a16:creationId xmlns:a16="http://schemas.microsoft.com/office/drawing/2014/main" id="{B301718B-E4E1-4618-0842-9351A07B66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598" y="4805386"/>
                  <a:ext cx="1518685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4418" r="-6827" b="-3278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kstvak 35">
                  <a:extLst>
                    <a:ext uri="{FF2B5EF4-FFF2-40B4-BE49-F238E27FC236}">
                      <a16:creationId xmlns:a16="http://schemas.microsoft.com/office/drawing/2014/main" id="{664B4F28-98DC-92F5-9FAD-7E27B687C3DB}"/>
                    </a:ext>
                  </a:extLst>
                </p:cNvPr>
                <p:cNvSpPr txBox="1"/>
                <p:nvPr/>
              </p:nvSpPr>
              <p:spPr>
                <a:xfrm>
                  <a:off x="4873024" y="5205884"/>
                  <a:ext cx="161595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kstvak 35">
                  <a:extLst>
                    <a:ext uri="{FF2B5EF4-FFF2-40B4-BE49-F238E27FC236}">
                      <a16:creationId xmlns:a16="http://schemas.microsoft.com/office/drawing/2014/main" id="{664B4F28-98DC-92F5-9FAD-7E27B687C3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3024" y="5205884"/>
                  <a:ext cx="1615955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5660" r="-6792" b="-35000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4F5CEEA6-A1F9-8A52-B42B-888B23118539}"/>
              </a:ext>
            </a:extLst>
          </p:cNvPr>
          <p:cNvGrpSpPr/>
          <p:nvPr/>
        </p:nvGrpSpPr>
        <p:grpSpPr>
          <a:xfrm>
            <a:off x="1650961" y="2063661"/>
            <a:ext cx="3705249" cy="620954"/>
            <a:chOff x="2077681" y="2094141"/>
            <a:chExt cx="3705249" cy="6209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kstvak 36">
                  <a:extLst>
                    <a:ext uri="{FF2B5EF4-FFF2-40B4-BE49-F238E27FC236}">
                      <a16:creationId xmlns:a16="http://schemas.microsoft.com/office/drawing/2014/main" id="{6590A1D5-9876-68D4-F86E-B7217724AB9C}"/>
                    </a:ext>
                  </a:extLst>
                </p:cNvPr>
                <p:cNvSpPr txBox="1"/>
                <p:nvPr/>
              </p:nvSpPr>
              <p:spPr>
                <a:xfrm>
                  <a:off x="2077681" y="2253430"/>
                  <a:ext cx="34047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>
                      <a:ea typeface="Cambria Math" panose="02040503050406030204" pitchFamily="18" charset="0"/>
                    </a:rPr>
                    <a:t>it is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acc>
                        <m:accPr>
                          <m:chr m:val="̂"/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ker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</m:func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Tekstvak 36">
                  <a:extLst>
                    <a:ext uri="{FF2B5EF4-FFF2-40B4-BE49-F238E27FC236}">
                      <a16:creationId xmlns:a16="http://schemas.microsoft.com/office/drawing/2014/main" id="{6590A1D5-9876-68D4-F86E-B7217724AB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7681" y="2253430"/>
                  <a:ext cx="3404779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2867" t="-10667" b="-3066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43431F3D-AB8B-C502-069E-E1662BC8E347}"/>
                </a:ext>
              </a:extLst>
            </p:cNvPr>
            <p:cNvSpPr/>
            <p:nvPr/>
          </p:nvSpPr>
          <p:spPr>
            <a:xfrm flipH="1">
              <a:off x="5348531" y="2094141"/>
              <a:ext cx="434399" cy="404038"/>
            </a:xfrm>
            <a:custGeom>
              <a:avLst/>
              <a:gdLst>
                <a:gd name="connsiteX0" fmla="*/ 104790 w 434399"/>
                <a:gd name="connsiteY0" fmla="*/ 0 h 404038"/>
                <a:gd name="connsiteX1" fmla="*/ 19729 w 434399"/>
                <a:gd name="connsiteY1" fmla="*/ 297712 h 404038"/>
                <a:gd name="connsiteX2" fmla="*/ 434399 w 434399"/>
                <a:gd name="connsiteY2" fmla="*/ 404038 h 40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399" h="404038">
                  <a:moveTo>
                    <a:pt x="104790" y="0"/>
                  </a:moveTo>
                  <a:cubicBezTo>
                    <a:pt x="34792" y="115186"/>
                    <a:pt x="-35206" y="230372"/>
                    <a:pt x="19729" y="297712"/>
                  </a:cubicBezTo>
                  <a:cubicBezTo>
                    <a:pt x="74664" y="365052"/>
                    <a:pt x="254531" y="384545"/>
                    <a:pt x="434399" y="404038"/>
                  </a:cubicBezTo>
                </a:path>
              </a:pathLst>
            </a:custGeom>
            <a:noFill/>
            <a:ln w="254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72C3A4BD-B9A8-575B-DF6B-1044BF650960}"/>
                  </a:ext>
                </a:extLst>
              </p:cNvPr>
              <p:cNvSpPr txBox="1"/>
              <p:nvPr/>
            </p:nvSpPr>
            <p:spPr>
              <a:xfrm>
                <a:off x="819149" y="5122265"/>
                <a:ext cx="11181624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Kani’s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theorem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the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subgroup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nl-N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nl-NL" sz="24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NL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nl-NL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nl-NL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nl-N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nl-NL" sz="24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NL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nl-NL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nl-NL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reducible</a:t>
                </a:r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u="sng" dirty="0" err="1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Key</a:t>
                </a:r>
                <a:r>
                  <a:rPr lang="nl-NL" sz="2400" b="1" u="sng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u="sng" dirty="0" err="1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idea</a:t>
                </a:r>
                <a:r>
                  <a:rPr lang="nl-NL" sz="2400" b="1" u="sng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were </a:t>
                </a:r>
                <a:r>
                  <a:rPr lang="nl-NL" sz="2400" b="1" dirty="0" err="1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images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under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degree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overwhelming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probability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does </a:t>
                </a:r>
                <a:r>
                  <a:rPr lang="nl-NL" sz="2400" b="1" dirty="0" err="1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result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a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reducible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subgroup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72C3A4BD-B9A8-575B-DF6B-1044BF650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5122265"/>
                <a:ext cx="11181624" cy="1364412"/>
              </a:xfrm>
              <a:prstGeom prst="rect">
                <a:avLst/>
              </a:prstGeom>
              <a:blipFill>
                <a:blip r:embed="rId17"/>
                <a:stretch>
                  <a:fillRect l="-708" t="-3571" b="-892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53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716A34E2-1546-45B7-B084-3F8D9AE9740C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Recovering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Bob’s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secret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idea</a:t>
            </a:r>
            <a:endParaRPr lang="nl-BE" sz="35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781A70E-51E7-410B-AB5B-F65DCDD19C3B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11/16</a:t>
            </a:r>
            <a:endParaRPr lang="nl-BE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C709474-65CD-CE07-14CA-E6469D3949E2}"/>
              </a:ext>
            </a:extLst>
          </p:cNvPr>
          <p:cNvSpPr txBox="1"/>
          <p:nvPr/>
        </p:nvSpPr>
        <p:spPr>
          <a:xfrm>
            <a:off x="819149" y="1081140"/>
            <a:ext cx="995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Leads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to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following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candidate-method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unveiling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Bob’s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secret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walk: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92EB6A05-5FBE-1C21-9203-69CC1C883835}"/>
                  </a:ext>
                </a:extLst>
              </p:cNvPr>
              <p:cNvSpPr txBox="1"/>
              <p:nvPr/>
            </p:nvSpPr>
            <p:spPr>
              <a:xfrm>
                <a:off x="1510221" y="2547367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10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92EB6A05-5FBE-1C21-9203-69CC1C883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221" y="2547367"/>
                <a:ext cx="61975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B57D9795-2DD0-634F-F3AC-EDA589F67792}"/>
                  </a:ext>
                </a:extLst>
              </p:cNvPr>
              <p:cNvSpPr txBox="1"/>
              <p:nvPr/>
            </p:nvSpPr>
            <p:spPr>
              <a:xfrm>
                <a:off x="9722469" y="2547367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nl-BE" sz="10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B57D9795-2DD0-634F-F3AC-EDA589F67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469" y="2547367"/>
                <a:ext cx="61975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F488A638-5BC6-C05C-DBE0-98C9B2F34BD0}"/>
                  </a:ext>
                </a:extLst>
              </p:cNvPr>
              <p:cNvSpPr txBox="1"/>
              <p:nvPr/>
            </p:nvSpPr>
            <p:spPr>
              <a:xfrm>
                <a:off x="1632452" y="2990131"/>
                <a:ext cx="3752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F488A638-5BC6-C05C-DBE0-98C9B2F34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52" y="2990131"/>
                <a:ext cx="375296" cy="369332"/>
              </a:xfrm>
              <a:prstGeom prst="rect">
                <a:avLst/>
              </a:prstGeom>
              <a:blipFill>
                <a:blip r:embed="rId4"/>
                <a:stretch>
                  <a:fillRect l="-19672" r="-8197" b="-15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F7FDEFDE-C5D1-E8E3-8C7A-1B1FE9045680}"/>
                  </a:ext>
                </a:extLst>
              </p:cNvPr>
              <p:cNvSpPr txBox="1"/>
              <p:nvPr/>
            </p:nvSpPr>
            <p:spPr>
              <a:xfrm>
                <a:off x="9831281" y="2990131"/>
                <a:ext cx="17177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F7FDEFDE-C5D1-E8E3-8C7A-1B1FE9045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281" y="2990131"/>
                <a:ext cx="1717778" cy="369332"/>
              </a:xfrm>
              <a:prstGeom prst="rect">
                <a:avLst/>
              </a:prstGeom>
              <a:blipFill>
                <a:blip r:embed="rId5"/>
                <a:stretch>
                  <a:fillRect l="-3901" r="-6028" b="-35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8F6D8BAA-10D1-9AE2-BB78-3E6201E4D787}"/>
                  </a:ext>
                </a:extLst>
              </p:cNvPr>
              <p:cNvSpPr txBox="1"/>
              <p:nvPr/>
            </p:nvSpPr>
            <p:spPr>
              <a:xfrm>
                <a:off x="1623710" y="3379523"/>
                <a:ext cx="438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8F6D8BAA-10D1-9AE2-BB78-3E6201E4D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710" y="3379523"/>
                <a:ext cx="438646" cy="369332"/>
              </a:xfrm>
              <a:prstGeom prst="rect">
                <a:avLst/>
              </a:prstGeom>
              <a:blipFill>
                <a:blip r:embed="rId6"/>
                <a:stretch>
                  <a:fillRect l="-22222" r="-5556" b="-2786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AAEF380C-1621-9E97-2C84-921469AE0685}"/>
                  </a:ext>
                </a:extLst>
              </p:cNvPr>
              <p:cNvSpPr txBox="1"/>
              <p:nvPr/>
            </p:nvSpPr>
            <p:spPr>
              <a:xfrm>
                <a:off x="9797707" y="3400789"/>
                <a:ext cx="18303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AAEF380C-1621-9E97-2C84-921469AE0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707" y="3400789"/>
                <a:ext cx="1830373" cy="369332"/>
              </a:xfrm>
              <a:prstGeom prst="rect">
                <a:avLst/>
              </a:prstGeom>
              <a:blipFill>
                <a:blip r:embed="rId7"/>
                <a:stretch>
                  <a:fillRect l="-5000" r="-6000" b="-35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C3DA5109-A4AC-0002-27B0-A9B778EB9DA7}"/>
                  </a:ext>
                </a:extLst>
              </p:cNvPr>
              <p:cNvSpPr txBox="1"/>
              <p:nvPr/>
            </p:nvSpPr>
            <p:spPr>
              <a:xfrm>
                <a:off x="2688781" y="2547367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C3DA5109-A4AC-0002-27B0-A9B778EB9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781" y="2547367"/>
                <a:ext cx="619758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1405A624-DD19-51F6-57E4-34529C5ABF6A}"/>
                  </a:ext>
                </a:extLst>
              </p:cNvPr>
              <p:cNvSpPr txBox="1"/>
              <p:nvPr/>
            </p:nvSpPr>
            <p:spPr>
              <a:xfrm>
                <a:off x="3867341" y="2547367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1405A624-DD19-51F6-57E4-34529C5AB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341" y="2547367"/>
                <a:ext cx="619758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9510B98D-78E3-270A-1323-E77B54A9DDF1}"/>
                  </a:ext>
                </a:extLst>
              </p:cNvPr>
              <p:cNvSpPr txBox="1"/>
              <p:nvPr/>
            </p:nvSpPr>
            <p:spPr>
              <a:xfrm>
                <a:off x="5083715" y="2547367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9510B98D-78E3-270A-1323-E77B54A9D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715" y="2547367"/>
                <a:ext cx="619758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96A0289-1950-0B55-DACC-A02682336D8E}"/>
                  </a:ext>
                </a:extLst>
              </p:cNvPr>
              <p:cNvSpPr txBox="1"/>
              <p:nvPr/>
            </p:nvSpPr>
            <p:spPr>
              <a:xfrm>
                <a:off x="8396468" y="2532555"/>
                <a:ext cx="619758" cy="49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96A0289-1950-0B55-DACC-A02682336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468" y="2532555"/>
                <a:ext cx="619758" cy="491288"/>
              </a:xfrm>
              <a:prstGeom prst="rect">
                <a:avLst/>
              </a:prstGeom>
              <a:blipFill>
                <a:blip r:embed="rId11"/>
                <a:stretch>
                  <a:fillRect l="-1961" r="-20588" b="-1234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983C93AA-2E6A-B22E-12D2-B50637DC5173}"/>
              </a:ext>
            </a:extLst>
          </p:cNvPr>
          <p:cNvCxnSpPr>
            <a:cxnSpLocks/>
          </p:cNvCxnSpPr>
          <p:nvPr/>
        </p:nvCxnSpPr>
        <p:spPr>
          <a:xfrm>
            <a:off x="2058548" y="2778199"/>
            <a:ext cx="6762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45645E02-BF75-9FD6-5694-8DBD57346EF0}"/>
              </a:ext>
            </a:extLst>
          </p:cNvPr>
          <p:cNvCxnSpPr>
            <a:cxnSpLocks/>
          </p:cNvCxnSpPr>
          <p:nvPr/>
        </p:nvCxnSpPr>
        <p:spPr>
          <a:xfrm>
            <a:off x="3247268" y="2778199"/>
            <a:ext cx="6762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C567023E-1E0B-299A-D697-7FB4FE10236E}"/>
              </a:ext>
            </a:extLst>
          </p:cNvPr>
          <p:cNvCxnSpPr>
            <a:cxnSpLocks/>
          </p:cNvCxnSpPr>
          <p:nvPr/>
        </p:nvCxnSpPr>
        <p:spPr>
          <a:xfrm>
            <a:off x="4487099" y="2778199"/>
            <a:ext cx="6762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3ADE6C6F-97E1-2ECC-CC70-C99D0D28DDEB}"/>
              </a:ext>
            </a:extLst>
          </p:cNvPr>
          <p:cNvCxnSpPr>
            <a:cxnSpLocks/>
          </p:cNvCxnSpPr>
          <p:nvPr/>
        </p:nvCxnSpPr>
        <p:spPr>
          <a:xfrm>
            <a:off x="5611970" y="2765643"/>
            <a:ext cx="6762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8210782F-BABB-33B4-F006-BE7BDD5D8796}"/>
              </a:ext>
            </a:extLst>
          </p:cNvPr>
          <p:cNvCxnSpPr>
            <a:cxnSpLocks/>
          </p:cNvCxnSpPr>
          <p:nvPr/>
        </p:nvCxnSpPr>
        <p:spPr>
          <a:xfrm flipV="1">
            <a:off x="9125390" y="2760851"/>
            <a:ext cx="695731" cy="9584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73394DF7-B70F-126A-788B-9568151B2EDF}"/>
                  </a:ext>
                </a:extLst>
              </p:cNvPr>
              <p:cNvSpPr txBox="1"/>
              <p:nvPr/>
            </p:nvSpPr>
            <p:spPr>
              <a:xfrm>
                <a:off x="2107076" y="2277238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73394DF7-B70F-126A-788B-9568151B2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76" y="2277238"/>
                <a:ext cx="619758" cy="461665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422AB994-4110-489C-5542-1C7A5F917933}"/>
                  </a:ext>
                </a:extLst>
              </p:cNvPr>
              <p:cNvSpPr txBox="1"/>
              <p:nvPr/>
            </p:nvSpPr>
            <p:spPr>
              <a:xfrm>
                <a:off x="3217036" y="2277920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422AB994-4110-489C-5542-1C7A5F917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036" y="2277920"/>
                <a:ext cx="619758" cy="461665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30D53C40-5D73-598D-51E2-5B1C67F9D72A}"/>
                  </a:ext>
                </a:extLst>
              </p:cNvPr>
              <p:cNvSpPr txBox="1"/>
              <p:nvPr/>
            </p:nvSpPr>
            <p:spPr>
              <a:xfrm>
                <a:off x="4499016" y="2273718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30D53C40-5D73-598D-51E2-5B1C67F9D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016" y="2273718"/>
                <a:ext cx="619758" cy="461665"/>
              </a:xfrm>
              <a:prstGeom prst="rect">
                <a:avLst/>
              </a:prstGeom>
              <a:blipFill>
                <a:blip r:embed="rId1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6CD0ADC-3CE7-4F62-DDA2-F730247282D7}"/>
                  </a:ext>
                </a:extLst>
              </p:cNvPr>
              <p:cNvSpPr txBox="1"/>
              <p:nvPr/>
            </p:nvSpPr>
            <p:spPr>
              <a:xfrm>
                <a:off x="5608976" y="2263084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6CD0ADC-3CE7-4F62-DDA2-F73024728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976" y="2263084"/>
                <a:ext cx="619758" cy="461665"/>
              </a:xfrm>
              <a:prstGeom prst="rect">
                <a:avLst/>
              </a:prstGeom>
              <a:blipFill>
                <a:blip r:embed="rId1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58DC86C0-D4BC-99FB-AEF7-CBB3D51F3217}"/>
                  </a:ext>
                </a:extLst>
              </p:cNvPr>
              <p:cNvSpPr txBox="1"/>
              <p:nvPr/>
            </p:nvSpPr>
            <p:spPr>
              <a:xfrm>
                <a:off x="9150089" y="2274419"/>
                <a:ext cx="619758" cy="49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58DC86C0-D4BC-99FB-AEF7-CBB3D51F3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089" y="2274419"/>
                <a:ext cx="619758" cy="491288"/>
              </a:xfrm>
              <a:prstGeom prst="rect">
                <a:avLst/>
              </a:prstGeom>
              <a:blipFill>
                <a:blip r:embed="rId16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hteraccolade 61">
            <a:extLst>
              <a:ext uri="{FF2B5EF4-FFF2-40B4-BE49-F238E27FC236}">
                <a16:creationId xmlns:a16="http://schemas.microsoft.com/office/drawing/2014/main" id="{3763959D-3270-47A4-1261-E5F2562454E2}"/>
              </a:ext>
            </a:extLst>
          </p:cNvPr>
          <p:cNvSpPr/>
          <p:nvPr/>
        </p:nvSpPr>
        <p:spPr>
          <a:xfrm rot="16200000">
            <a:off x="5806297" y="-1434705"/>
            <a:ext cx="152925" cy="7468654"/>
          </a:xfrm>
          <a:prstGeom prst="rightBrac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C2FA5F8E-3061-7E79-6890-64572DBAE13F}"/>
                  </a:ext>
                </a:extLst>
              </p:cNvPr>
              <p:cNvSpPr txBox="1"/>
              <p:nvPr/>
            </p:nvSpPr>
            <p:spPr>
              <a:xfrm>
                <a:off x="3647365" y="1695482"/>
                <a:ext cx="49702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-isogenies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composing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C2FA5F8E-3061-7E79-6890-64572DBAE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365" y="1695482"/>
                <a:ext cx="4970261" cy="461665"/>
              </a:xfrm>
              <a:prstGeom prst="rect">
                <a:avLst/>
              </a:prstGeom>
              <a:blipFill>
                <a:blip r:embed="rId17"/>
                <a:stretch>
                  <a:fillRect l="-1838" t="-10526" b="-28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kstvak 63">
            <a:extLst>
              <a:ext uri="{FF2B5EF4-FFF2-40B4-BE49-F238E27FC236}">
                <a16:creationId xmlns:a16="http://schemas.microsoft.com/office/drawing/2014/main" id="{26D6E745-B442-6EB9-3020-A0C75FE348BA}"/>
              </a:ext>
            </a:extLst>
          </p:cNvPr>
          <p:cNvSpPr txBox="1"/>
          <p:nvPr/>
        </p:nvSpPr>
        <p:spPr>
          <a:xfrm>
            <a:off x="6770514" y="2447772"/>
            <a:ext cx="67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…</a:t>
            </a:r>
          </a:p>
        </p:txBody>
      </p: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545BBA56-A69E-AFC5-A561-F7A3E7D22DE6}"/>
              </a:ext>
            </a:extLst>
          </p:cNvPr>
          <p:cNvCxnSpPr>
            <a:cxnSpLocks/>
          </p:cNvCxnSpPr>
          <p:nvPr/>
        </p:nvCxnSpPr>
        <p:spPr>
          <a:xfrm>
            <a:off x="7699496" y="2779820"/>
            <a:ext cx="6762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F0067DDA-E0CC-61F3-22F9-FE23CAC4D03B}"/>
                  </a:ext>
                </a:extLst>
              </p:cNvPr>
              <p:cNvSpPr txBox="1"/>
              <p:nvPr/>
            </p:nvSpPr>
            <p:spPr>
              <a:xfrm>
                <a:off x="7526449" y="2286911"/>
                <a:ext cx="991450" cy="49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F0067DDA-E0CC-61F3-22F9-FE23CAC4D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449" y="2286911"/>
                <a:ext cx="991450" cy="491288"/>
              </a:xfrm>
              <a:prstGeom prst="rect">
                <a:avLst/>
              </a:prstGeom>
              <a:blipFill>
                <a:blip r:embed="rId18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ep 81">
            <a:extLst>
              <a:ext uri="{FF2B5EF4-FFF2-40B4-BE49-F238E27FC236}">
                <a16:creationId xmlns:a16="http://schemas.microsoft.com/office/drawing/2014/main" id="{40218F15-A2F4-B2E4-15B0-89E0E66DCE63}"/>
              </a:ext>
            </a:extLst>
          </p:cNvPr>
          <p:cNvGrpSpPr/>
          <p:nvPr/>
        </p:nvGrpSpPr>
        <p:grpSpPr>
          <a:xfrm>
            <a:off x="1972750" y="2934644"/>
            <a:ext cx="2967076" cy="2320501"/>
            <a:chOff x="1972750" y="2934644"/>
            <a:chExt cx="2967076" cy="2320501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7BEBA056-0A43-B7C8-748D-4AC344BF2552}"/>
                </a:ext>
              </a:extLst>
            </p:cNvPr>
            <p:cNvSpPr/>
            <p:nvPr/>
          </p:nvSpPr>
          <p:spPr>
            <a:xfrm>
              <a:off x="1972750" y="2934644"/>
              <a:ext cx="1201962" cy="1185295"/>
            </a:xfrm>
            <a:custGeom>
              <a:avLst/>
              <a:gdLst>
                <a:gd name="connsiteX0" fmla="*/ 0 w 1452880"/>
                <a:gd name="connsiteY0" fmla="*/ 0 h 1524000"/>
                <a:gd name="connsiteX1" fmla="*/ 1452880 w 1452880"/>
                <a:gd name="connsiteY1" fmla="*/ 152400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2880" h="1524000">
                  <a:moveTo>
                    <a:pt x="0" y="0"/>
                  </a:moveTo>
                  <a:lnTo>
                    <a:pt x="1452880" y="1524000"/>
                  </a:lnTo>
                </a:path>
              </a:pathLst>
            </a:custGeom>
            <a:noFill/>
            <a:ln w="25400"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kstvak 68">
                  <a:extLst>
                    <a:ext uri="{FF2B5EF4-FFF2-40B4-BE49-F238E27FC236}">
                      <a16:creationId xmlns:a16="http://schemas.microsoft.com/office/drawing/2014/main" id="{52815440-2BC7-DF76-FB78-237D52426476}"/>
                    </a:ext>
                  </a:extLst>
                </p:cNvPr>
                <p:cNvSpPr txBox="1"/>
                <p:nvPr/>
              </p:nvSpPr>
              <p:spPr>
                <a:xfrm>
                  <a:off x="3086583" y="4007184"/>
                  <a:ext cx="619758" cy="4755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</m:oMath>
                    </m:oMathPara>
                  </a14:m>
                  <a:endParaRPr lang="nl-BE" sz="1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9" name="Tekstvak 68">
                  <a:extLst>
                    <a:ext uri="{FF2B5EF4-FFF2-40B4-BE49-F238E27FC236}">
                      <a16:creationId xmlns:a16="http://schemas.microsoft.com/office/drawing/2014/main" id="{52815440-2BC7-DF76-FB78-237D524264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583" y="4007184"/>
                  <a:ext cx="619758" cy="47551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kstvak 69">
                  <a:extLst>
                    <a:ext uri="{FF2B5EF4-FFF2-40B4-BE49-F238E27FC236}">
                      <a16:creationId xmlns:a16="http://schemas.microsoft.com/office/drawing/2014/main" id="{5575F375-0EB3-C07F-07CC-D03A9FFB5F9F}"/>
                    </a:ext>
                  </a:extLst>
                </p:cNvPr>
                <p:cNvSpPr txBox="1"/>
                <p:nvPr/>
              </p:nvSpPr>
              <p:spPr>
                <a:xfrm>
                  <a:off x="2780797" y="3304443"/>
                  <a:ext cx="619758" cy="4753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</m:oMath>
                    </m:oMathPara>
                  </a14:m>
                  <a:endParaRPr lang="nl-BE" sz="1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0" name="Tekstvak 69">
                  <a:extLst>
                    <a:ext uri="{FF2B5EF4-FFF2-40B4-BE49-F238E27FC236}">
                      <a16:creationId xmlns:a16="http://schemas.microsoft.com/office/drawing/2014/main" id="{5575F375-0EB3-C07F-07CC-D03A9FFB5F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0797" y="3304443"/>
                  <a:ext cx="619758" cy="47538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kstvak 70">
                  <a:extLst>
                    <a:ext uri="{FF2B5EF4-FFF2-40B4-BE49-F238E27FC236}">
                      <a16:creationId xmlns:a16="http://schemas.microsoft.com/office/drawing/2014/main" id="{B219E56F-E1C0-637C-A9B0-1BDF9C67F39D}"/>
                    </a:ext>
                  </a:extLst>
                </p:cNvPr>
                <p:cNvSpPr txBox="1"/>
                <p:nvPr/>
              </p:nvSpPr>
              <p:spPr>
                <a:xfrm>
                  <a:off x="3182315" y="4482699"/>
                  <a:ext cx="1681422" cy="3830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kstvak 70">
                  <a:extLst>
                    <a:ext uri="{FF2B5EF4-FFF2-40B4-BE49-F238E27FC236}">
                      <a16:creationId xmlns:a16="http://schemas.microsoft.com/office/drawing/2014/main" id="{B219E56F-E1C0-637C-A9B0-1BDF9C67F3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315" y="4482699"/>
                  <a:ext cx="1681422" cy="383054"/>
                </a:xfrm>
                <a:prstGeom prst="rect">
                  <a:avLst/>
                </a:prstGeom>
                <a:blipFill>
                  <a:blip r:embed="rId21"/>
                  <a:stretch>
                    <a:fillRect l="-3623" t="-1587" r="-6522" b="-33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kstvak 71">
                  <a:extLst>
                    <a:ext uri="{FF2B5EF4-FFF2-40B4-BE49-F238E27FC236}">
                      <a16:creationId xmlns:a16="http://schemas.microsoft.com/office/drawing/2014/main" id="{69DA0838-9571-A763-0F46-77417904B82D}"/>
                    </a:ext>
                  </a:extLst>
                </p:cNvPr>
                <p:cNvSpPr txBox="1"/>
                <p:nvPr/>
              </p:nvSpPr>
              <p:spPr>
                <a:xfrm>
                  <a:off x="3173573" y="4872091"/>
                  <a:ext cx="1766253" cy="3830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kstvak 71">
                  <a:extLst>
                    <a:ext uri="{FF2B5EF4-FFF2-40B4-BE49-F238E27FC236}">
                      <a16:creationId xmlns:a16="http://schemas.microsoft.com/office/drawing/2014/main" id="{69DA0838-9571-A763-0F46-77417904B8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573" y="4872091"/>
                  <a:ext cx="1766253" cy="383054"/>
                </a:xfrm>
                <a:prstGeom prst="rect">
                  <a:avLst/>
                </a:prstGeom>
                <a:blipFill>
                  <a:blip r:embed="rId22"/>
                  <a:stretch>
                    <a:fillRect l="-5190" t="-3175" r="-5882" b="-33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Vrije vorm: vorm 72">
            <a:extLst>
              <a:ext uri="{FF2B5EF4-FFF2-40B4-BE49-F238E27FC236}">
                <a16:creationId xmlns:a16="http://schemas.microsoft.com/office/drawing/2014/main" id="{6F5825B6-994D-FB56-2862-42BA7F284990}"/>
              </a:ext>
            </a:extLst>
          </p:cNvPr>
          <p:cNvSpPr/>
          <p:nvPr/>
        </p:nvSpPr>
        <p:spPr>
          <a:xfrm>
            <a:off x="3667872" y="2955180"/>
            <a:ext cx="6092575" cy="1474068"/>
          </a:xfrm>
          <a:custGeom>
            <a:avLst/>
            <a:gdLst>
              <a:gd name="connsiteX0" fmla="*/ 0 w 6092575"/>
              <a:gd name="connsiteY0" fmla="*/ 1325366 h 1437272"/>
              <a:gd name="connsiteX1" fmla="*/ 3123344 w 6092575"/>
              <a:gd name="connsiteY1" fmla="*/ 1304817 h 1437272"/>
              <a:gd name="connsiteX2" fmla="*/ 6092575 w 6092575"/>
              <a:gd name="connsiteY2" fmla="*/ 0 h 143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2575" h="1437272">
                <a:moveTo>
                  <a:pt x="0" y="1325366"/>
                </a:moveTo>
                <a:cubicBezTo>
                  <a:pt x="1053957" y="1425538"/>
                  <a:pt x="2107915" y="1525711"/>
                  <a:pt x="3123344" y="1304817"/>
                </a:cubicBezTo>
                <a:cubicBezTo>
                  <a:pt x="4138773" y="1083923"/>
                  <a:pt x="5115674" y="541961"/>
                  <a:pt x="6092575" y="0"/>
                </a:cubicBezTo>
              </a:path>
            </a:pathLst>
          </a:custGeom>
          <a:noFill/>
          <a:ln w="25400"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7F83E416-1C19-2225-0F16-0BE13EB38844}"/>
                  </a:ext>
                </a:extLst>
              </p:cNvPr>
              <p:cNvSpPr txBox="1"/>
              <p:nvPr/>
            </p:nvSpPr>
            <p:spPr>
              <a:xfrm>
                <a:off x="5311740" y="4482699"/>
                <a:ext cx="6880260" cy="2198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guess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correct,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</a:p>
              <a:p>
                <a:endParaRPr lang="nl-NL" sz="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?</m:t>
                        </m:r>
                      </m:sup>
                    </m:sSubSup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connected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via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degree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maps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?</m:t>
                        </m:r>
                      </m:sup>
                    </m:sSub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bSup>
                      <m:sSub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?</m:t>
                        </m:r>
                      </m:sup>
                    </m:sSubSup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bSup>
                      <m:sSubSup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NL" sz="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nl-NL" sz="2400" b="1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buil</a:t>
                </a:r>
                <a:r>
                  <a:rPr lang="nl-NL" sz="2400" b="1" dirty="0" err="1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nl-NL" sz="2400" b="1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auxiliary</a:t>
                </a:r>
                <a:r>
                  <a:rPr lang="nl-NL" sz="2400" b="1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NL" sz="2400" b="1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nl-NL" sz="2400" b="1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nl-NL" sz="2400" b="1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check </a:t>
                </a:r>
                <a:r>
                  <a:rPr lang="nl-NL" sz="2400" b="1" dirty="0" err="1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reducibility</a:t>
                </a:r>
                <a:r>
                  <a:rPr lang="nl-NL" sz="2400" b="1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of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subgroup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7F83E416-1C19-2225-0F16-0BE13EB38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740" y="4482699"/>
                <a:ext cx="6880260" cy="2198615"/>
              </a:xfrm>
              <a:prstGeom prst="rect">
                <a:avLst/>
              </a:prstGeom>
              <a:blipFill>
                <a:blip r:embed="rId23"/>
                <a:stretch>
                  <a:fillRect l="-1329" t="-2216" b="-526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ep 82">
            <a:extLst>
              <a:ext uri="{FF2B5EF4-FFF2-40B4-BE49-F238E27FC236}">
                <a16:creationId xmlns:a16="http://schemas.microsoft.com/office/drawing/2014/main" id="{B24323DB-1082-2785-3C4B-5BD183CC258A}"/>
              </a:ext>
            </a:extLst>
          </p:cNvPr>
          <p:cNvGrpSpPr/>
          <p:nvPr/>
        </p:nvGrpSpPr>
        <p:grpSpPr>
          <a:xfrm>
            <a:off x="372110" y="4172075"/>
            <a:ext cx="2801463" cy="2330136"/>
            <a:chOff x="372110" y="4172075"/>
            <a:chExt cx="2801463" cy="2330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kstvak 76">
                  <a:extLst>
                    <a:ext uri="{FF2B5EF4-FFF2-40B4-BE49-F238E27FC236}">
                      <a16:creationId xmlns:a16="http://schemas.microsoft.com/office/drawing/2014/main" id="{643C676F-57C3-3A64-CE5B-762FDF0D81FF}"/>
                    </a:ext>
                  </a:extLst>
                </p:cNvPr>
                <p:cNvSpPr txBox="1"/>
                <p:nvPr/>
              </p:nvSpPr>
              <p:spPr>
                <a:xfrm>
                  <a:off x="1298004" y="5295710"/>
                  <a:ext cx="61975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nl-BE" sz="10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7" name="Tekstvak 76">
                  <a:extLst>
                    <a:ext uri="{FF2B5EF4-FFF2-40B4-BE49-F238E27FC236}">
                      <a16:creationId xmlns:a16="http://schemas.microsoft.com/office/drawing/2014/main" id="{643C676F-57C3-3A64-CE5B-762FDF0D81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004" y="5295710"/>
                  <a:ext cx="619758" cy="46166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kstvak 77">
                  <a:extLst>
                    <a:ext uri="{FF2B5EF4-FFF2-40B4-BE49-F238E27FC236}">
                      <a16:creationId xmlns:a16="http://schemas.microsoft.com/office/drawing/2014/main" id="{8A7B9E00-38F6-DB1F-25AA-C5D63C4DD250}"/>
                    </a:ext>
                  </a:extLst>
                </p:cNvPr>
                <p:cNvSpPr txBox="1"/>
                <p:nvPr/>
              </p:nvSpPr>
              <p:spPr>
                <a:xfrm>
                  <a:off x="1449261" y="5718659"/>
                  <a:ext cx="1517915" cy="3830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kstvak 77">
                  <a:extLst>
                    <a:ext uri="{FF2B5EF4-FFF2-40B4-BE49-F238E27FC236}">
                      <a16:creationId xmlns:a16="http://schemas.microsoft.com/office/drawing/2014/main" id="{8A7B9E00-38F6-DB1F-25AA-C5D63C4DD2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9261" y="5718659"/>
                  <a:ext cx="1517915" cy="383054"/>
                </a:xfrm>
                <a:prstGeom prst="rect">
                  <a:avLst/>
                </a:prstGeom>
                <a:blipFill>
                  <a:blip r:embed="rId25"/>
                  <a:stretch>
                    <a:fillRect l="-4418" t="-3175" r="-6827" b="-33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kstvak 78">
                  <a:extLst>
                    <a:ext uri="{FF2B5EF4-FFF2-40B4-BE49-F238E27FC236}">
                      <a16:creationId xmlns:a16="http://schemas.microsoft.com/office/drawing/2014/main" id="{A11944AF-1F8D-CDC2-392E-466F5A292323}"/>
                    </a:ext>
                  </a:extLst>
                </p:cNvPr>
                <p:cNvSpPr txBox="1"/>
                <p:nvPr/>
              </p:nvSpPr>
              <p:spPr>
                <a:xfrm>
                  <a:off x="1415687" y="6119157"/>
                  <a:ext cx="1587422" cy="3830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kstvak 78">
                  <a:extLst>
                    <a:ext uri="{FF2B5EF4-FFF2-40B4-BE49-F238E27FC236}">
                      <a16:creationId xmlns:a16="http://schemas.microsoft.com/office/drawing/2014/main" id="{A11944AF-1F8D-CDC2-392E-466F5A2923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5687" y="6119157"/>
                  <a:ext cx="1587422" cy="383054"/>
                </a:xfrm>
                <a:prstGeom prst="rect">
                  <a:avLst/>
                </a:prstGeom>
                <a:blipFill>
                  <a:blip r:embed="rId26"/>
                  <a:stretch>
                    <a:fillRect l="-5747" t="-3175" r="-6513" b="-31746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kstvak 79">
                  <a:extLst>
                    <a:ext uri="{FF2B5EF4-FFF2-40B4-BE49-F238E27FC236}">
                      <a16:creationId xmlns:a16="http://schemas.microsoft.com/office/drawing/2014/main" id="{825691B9-0733-127D-2F4F-CB44F26E5588}"/>
                    </a:ext>
                  </a:extLst>
                </p:cNvPr>
                <p:cNvSpPr txBox="1"/>
                <p:nvPr/>
              </p:nvSpPr>
              <p:spPr>
                <a:xfrm>
                  <a:off x="372110" y="4172075"/>
                  <a:ext cx="280146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          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isogeny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      of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degree</a:t>
                  </a:r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NL" sz="2400" b="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0" name="Tekstvak 79">
                  <a:extLst>
                    <a:ext uri="{FF2B5EF4-FFF2-40B4-BE49-F238E27FC236}">
                      <a16:creationId xmlns:a16="http://schemas.microsoft.com/office/drawing/2014/main" id="{825691B9-0733-127D-2F4F-CB44F26E55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110" y="4172075"/>
                  <a:ext cx="2801463" cy="1200329"/>
                </a:xfrm>
                <a:prstGeom prst="rect">
                  <a:avLst/>
                </a:prstGeom>
                <a:blipFill>
                  <a:blip r:embed="rId27"/>
                  <a:stretch>
                    <a:fillRect t="-4061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D8D852B2-E970-6C8F-CFCA-B9AA494DA0BB}"/>
                </a:ext>
              </a:extLst>
            </p:cNvPr>
            <p:cNvSpPr/>
            <p:nvPr/>
          </p:nvSpPr>
          <p:spPr>
            <a:xfrm>
              <a:off x="1756881" y="4304872"/>
              <a:ext cx="1387011" cy="1109609"/>
            </a:xfrm>
            <a:custGeom>
              <a:avLst/>
              <a:gdLst>
                <a:gd name="connsiteX0" fmla="*/ 1387011 w 1387011"/>
                <a:gd name="connsiteY0" fmla="*/ 0 h 1109609"/>
                <a:gd name="connsiteX1" fmla="*/ 904126 w 1387011"/>
                <a:gd name="connsiteY1" fmla="*/ 626724 h 1109609"/>
                <a:gd name="connsiteX2" fmla="*/ 0 w 1387011"/>
                <a:gd name="connsiteY2" fmla="*/ 1109609 h 110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7011" h="1109609">
                  <a:moveTo>
                    <a:pt x="1387011" y="0"/>
                  </a:moveTo>
                  <a:cubicBezTo>
                    <a:pt x="1261152" y="220894"/>
                    <a:pt x="1135294" y="441789"/>
                    <a:pt x="904126" y="626724"/>
                  </a:cubicBezTo>
                  <a:cubicBezTo>
                    <a:pt x="672958" y="811659"/>
                    <a:pt x="336479" y="960634"/>
                    <a:pt x="0" y="1109609"/>
                  </a:cubicBezTo>
                </a:path>
              </a:pathLst>
            </a:custGeom>
            <a:noFill/>
            <a:ln w="254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6674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716A34E2-1546-45B7-B084-3F8D9AE9740C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Recovering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Bob’s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secret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idea</a:t>
            </a:r>
            <a:endParaRPr lang="nl-BE" sz="35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781A70E-51E7-410B-AB5B-F65DCDD19C3B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11/16</a:t>
            </a:r>
            <a:endParaRPr lang="nl-BE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C709474-65CD-CE07-14CA-E6469D3949E2}"/>
              </a:ext>
            </a:extLst>
          </p:cNvPr>
          <p:cNvSpPr txBox="1"/>
          <p:nvPr/>
        </p:nvSpPr>
        <p:spPr>
          <a:xfrm>
            <a:off x="819149" y="1081140"/>
            <a:ext cx="995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Leads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to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following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candidate-method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unveiling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Bob’s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secret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walk: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92EB6A05-5FBE-1C21-9203-69CC1C883835}"/>
                  </a:ext>
                </a:extLst>
              </p:cNvPr>
              <p:cNvSpPr txBox="1"/>
              <p:nvPr/>
            </p:nvSpPr>
            <p:spPr>
              <a:xfrm>
                <a:off x="1510221" y="2547367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10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92EB6A05-5FBE-1C21-9203-69CC1C883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221" y="2547367"/>
                <a:ext cx="61975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B57D9795-2DD0-634F-F3AC-EDA589F67792}"/>
                  </a:ext>
                </a:extLst>
              </p:cNvPr>
              <p:cNvSpPr txBox="1"/>
              <p:nvPr/>
            </p:nvSpPr>
            <p:spPr>
              <a:xfrm>
                <a:off x="9722469" y="2547367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nl-BE" sz="10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B57D9795-2DD0-634F-F3AC-EDA589F67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469" y="2547367"/>
                <a:ext cx="61975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F488A638-5BC6-C05C-DBE0-98C9B2F34BD0}"/>
                  </a:ext>
                </a:extLst>
              </p:cNvPr>
              <p:cNvSpPr txBox="1"/>
              <p:nvPr/>
            </p:nvSpPr>
            <p:spPr>
              <a:xfrm>
                <a:off x="1632452" y="2990131"/>
                <a:ext cx="3752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F488A638-5BC6-C05C-DBE0-98C9B2F34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52" y="2990131"/>
                <a:ext cx="375296" cy="369332"/>
              </a:xfrm>
              <a:prstGeom prst="rect">
                <a:avLst/>
              </a:prstGeom>
              <a:blipFill>
                <a:blip r:embed="rId4"/>
                <a:stretch>
                  <a:fillRect l="-19672" r="-8197" b="-15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F7FDEFDE-C5D1-E8E3-8C7A-1B1FE9045680}"/>
                  </a:ext>
                </a:extLst>
              </p:cNvPr>
              <p:cNvSpPr txBox="1"/>
              <p:nvPr/>
            </p:nvSpPr>
            <p:spPr>
              <a:xfrm>
                <a:off x="9831281" y="2990131"/>
                <a:ext cx="17177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F7FDEFDE-C5D1-E8E3-8C7A-1B1FE9045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281" y="2990131"/>
                <a:ext cx="1717778" cy="369332"/>
              </a:xfrm>
              <a:prstGeom prst="rect">
                <a:avLst/>
              </a:prstGeom>
              <a:blipFill>
                <a:blip r:embed="rId5"/>
                <a:stretch>
                  <a:fillRect l="-3901" r="-6028" b="-35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8F6D8BAA-10D1-9AE2-BB78-3E6201E4D787}"/>
                  </a:ext>
                </a:extLst>
              </p:cNvPr>
              <p:cNvSpPr txBox="1"/>
              <p:nvPr/>
            </p:nvSpPr>
            <p:spPr>
              <a:xfrm>
                <a:off x="1623710" y="3379523"/>
                <a:ext cx="438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8F6D8BAA-10D1-9AE2-BB78-3E6201E4D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710" y="3379523"/>
                <a:ext cx="438646" cy="369332"/>
              </a:xfrm>
              <a:prstGeom prst="rect">
                <a:avLst/>
              </a:prstGeom>
              <a:blipFill>
                <a:blip r:embed="rId6"/>
                <a:stretch>
                  <a:fillRect l="-22222" r="-5556" b="-2786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AAEF380C-1621-9E97-2C84-921469AE0685}"/>
                  </a:ext>
                </a:extLst>
              </p:cNvPr>
              <p:cNvSpPr txBox="1"/>
              <p:nvPr/>
            </p:nvSpPr>
            <p:spPr>
              <a:xfrm>
                <a:off x="9797707" y="3400789"/>
                <a:ext cx="18303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AAEF380C-1621-9E97-2C84-921469AE0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707" y="3400789"/>
                <a:ext cx="1830373" cy="369332"/>
              </a:xfrm>
              <a:prstGeom prst="rect">
                <a:avLst/>
              </a:prstGeom>
              <a:blipFill>
                <a:blip r:embed="rId7"/>
                <a:stretch>
                  <a:fillRect l="-5000" r="-6000" b="-35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C3DA5109-A4AC-0002-27B0-A9B778EB9DA7}"/>
                  </a:ext>
                </a:extLst>
              </p:cNvPr>
              <p:cNvSpPr txBox="1"/>
              <p:nvPr/>
            </p:nvSpPr>
            <p:spPr>
              <a:xfrm>
                <a:off x="2688781" y="2547367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C3DA5109-A4AC-0002-27B0-A9B778EB9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781" y="2547367"/>
                <a:ext cx="619758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1405A624-DD19-51F6-57E4-34529C5ABF6A}"/>
                  </a:ext>
                </a:extLst>
              </p:cNvPr>
              <p:cNvSpPr txBox="1"/>
              <p:nvPr/>
            </p:nvSpPr>
            <p:spPr>
              <a:xfrm>
                <a:off x="3867341" y="2547367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1405A624-DD19-51F6-57E4-34529C5AB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341" y="2547367"/>
                <a:ext cx="619758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9510B98D-78E3-270A-1323-E77B54A9DDF1}"/>
                  </a:ext>
                </a:extLst>
              </p:cNvPr>
              <p:cNvSpPr txBox="1"/>
              <p:nvPr/>
            </p:nvSpPr>
            <p:spPr>
              <a:xfrm>
                <a:off x="5083715" y="2547367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9510B98D-78E3-270A-1323-E77B54A9D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715" y="2547367"/>
                <a:ext cx="619758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96A0289-1950-0B55-DACC-A02682336D8E}"/>
                  </a:ext>
                </a:extLst>
              </p:cNvPr>
              <p:cNvSpPr txBox="1"/>
              <p:nvPr/>
            </p:nvSpPr>
            <p:spPr>
              <a:xfrm>
                <a:off x="8396468" y="2532555"/>
                <a:ext cx="619758" cy="49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96A0289-1950-0B55-DACC-A02682336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468" y="2532555"/>
                <a:ext cx="619758" cy="491288"/>
              </a:xfrm>
              <a:prstGeom prst="rect">
                <a:avLst/>
              </a:prstGeom>
              <a:blipFill>
                <a:blip r:embed="rId11"/>
                <a:stretch>
                  <a:fillRect l="-1961" r="-20588" b="-1234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983C93AA-2E6A-B22E-12D2-B50637DC5173}"/>
              </a:ext>
            </a:extLst>
          </p:cNvPr>
          <p:cNvCxnSpPr>
            <a:cxnSpLocks/>
          </p:cNvCxnSpPr>
          <p:nvPr/>
        </p:nvCxnSpPr>
        <p:spPr>
          <a:xfrm>
            <a:off x="2058548" y="2778199"/>
            <a:ext cx="6762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45645E02-BF75-9FD6-5694-8DBD57346EF0}"/>
              </a:ext>
            </a:extLst>
          </p:cNvPr>
          <p:cNvCxnSpPr>
            <a:cxnSpLocks/>
          </p:cNvCxnSpPr>
          <p:nvPr/>
        </p:nvCxnSpPr>
        <p:spPr>
          <a:xfrm>
            <a:off x="3247268" y="2778199"/>
            <a:ext cx="6762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C567023E-1E0B-299A-D697-7FB4FE10236E}"/>
              </a:ext>
            </a:extLst>
          </p:cNvPr>
          <p:cNvCxnSpPr>
            <a:cxnSpLocks/>
          </p:cNvCxnSpPr>
          <p:nvPr/>
        </p:nvCxnSpPr>
        <p:spPr>
          <a:xfrm>
            <a:off x="4487099" y="2778199"/>
            <a:ext cx="6762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3ADE6C6F-97E1-2ECC-CC70-C99D0D28DDEB}"/>
              </a:ext>
            </a:extLst>
          </p:cNvPr>
          <p:cNvCxnSpPr>
            <a:cxnSpLocks/>
          </p:cNvCxnSpPr>
          <p:nvPr/>
        </p:nvCxnSpPr>
        <p:spPr>
          <a:xfrm>
            <a:off x="5611970" y="2765643"/>
            <a:ext cx="6762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8210782F-BABB-33B4-F006-BE7BDD5D8796}"/>
              </a:ext>
            </a:extLst>
          </p:cNvPr>
          <p:cNvCxnSpPr>
            <a:cxnSpLocks/>
          </p:cNvCxnSpPr>
          <p:nvPr/>
        </p:nvCxnSpPr>
        <p:spPr>
          <a:xfrm flipV="1">
            <a:off x="9125390" y="2760851"/>
            <a:ext cx="695731" cy="9584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73394DF7-B70F-126A-788B-9568151B2EDF}"/>
                  </a:ext>
                </a:extLst>
              </p:cNvPr>
              <p:cNvSpPr txBox="1"/>
              <p:nvPr/>
            </p:nvSpPr>
            <p:spPr>
              <a:xfrm>
                <a:off x="2107076" y="2277238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73394DF7-B70F-126A-788B-9568151B2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76" y="2277238"/>
                <a:ext cx="619758" cy="461665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422AB994-4110-489C-5542-1C7A5F917933}"/>
                  </a:ext>
                </a:extLst>
              </p:cNvPr>
              <p:cNvSpPr txBox="1"/>
              <p:nvPr/>
            </p:nvSpPr>
            <p:spPr>
              <a:xfrm>
                <a:off x="3217036" y="2277920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422AB994-4110-489C-5542-1C7A5F917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036" y="2277920"/>
                <a:ext cx="619758" cy="461665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30D53C40-5D73-598D-51E2-5B1C67F9D72A}"/>
                  </a:ext>
                </a:extLst>
              </p:cNvPr>
              <p:cNvSpPr txBox="1"/>
              <p:nvPr/>
            </p:nvSpPr>
            <p:spPr>
              <a:xfrm>
                <a:off x="4499016" y="2273718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30D53C40-5D73-598D-51E2-5B1C67F9D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016" y="2273718"/>
                <a:ext cx="619758" cy="461665"/>
              </a:xfrm>
              <a:prstGeom prst="rect">
                <a:avLst/>
              </a:prstGeom>
              <a:blipFill>
                <a:blip r:embed="rId1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6CD0ADC-3CE7-4F62-DDA2-F730247282D7}"/>
                  </a:ext>
                </a:extLst>
              </p:cNvPr>
              <p:cNvSpPr txBox="1"/>
              <p:nvPr/>
            </p:nvSpPr>
            <p:spPr>
              <a:xfrm>
                <a:off x="5608976" y="2263084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6CD0ADC-3CE7-4F62-DDA2-F73024728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976" y="2263084"/>
                <a:ext cx="619758" cy="461665"/>
              </a:xfrm>
              <a:prstGeom prst="rect">
                <a:avLst/>
              </a:prstGeom>
              <a:blipFill>
                <a:blip r:embed="rId1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58DC86C0-D4BC-99FB-AEF7-CBB3D51F3217}"/>
                  </a:ext>
                </a:extLst>
              </p:cNvPr>
              <p:cNvSpPr txBox="1"/>
              <p:nvPr/>
            </p:nvSpPr>
            <p:spPr>
              <a:xfrm>
                <a:off x="9150089" y="2274419"/>
                <a:ext cx="619758" cy="49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58DC86C0-D4BC-99FB-AEF7-CBB3D51F3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089" y="2274419"/>
                <a:ext cx="619758" cy="491288"/>
              </a:xfrm>
              <a:prstGeom prst="rect">
                <a:avLst/>
              </a:prstGeom>
              <a:blipFill>
                <a:blip r:embed="rId16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hteraccolade 61">
            <a:extLst>
              <a:ext uri="{FF2B5EF4-FFF2-40B4-BE49-F238E27FC236}">
                <a16:creationId xmlns:a16="http://schemas.microsoft.com/office/drawing/2014/main" id="{3763959D-3270-47A4-1261-E5F2562454E2}"/>
              </a:ext>
            </a:extLst>
          </p:cNvPr>
          <p:cNvSpPr/>
          <p:nvPr/>
        </p:nvSpPr>
        <p:spPr>
          <a:xfrm rot="16200000">
            <a:off x="5806297" y="-1434705"/>
            <a:ext cx="152925" cy="7468654"/>
          </a:xfrm>
          <a:prstGeom prst="rightBrac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C2FA5F8E-3061-7E79-6890-64572DBAE13F}"/>
                  </a:ext>
                </a:extLst>
              </p:cNvPr>
              <p:cNvSpPr txBox="1"/>
              <p:nvPr/>
            </p:nvSpPr>
            <p:spPr>
              <a:xfrm>
                <a:off x="3647365" y="1695482"/>
                <a:ext cx="49702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-isogenies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composing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C2FA5F8E-3061-7E79-6890-64572DBAE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365" y="1695482"/>
                <a:ext cx="4970261" cy="461665"/>
              </a:xfrm>
              <a:prstGeom prst="rect">
                <a:avLst/>
              </a:prstGeom>
              <a:blipFill>
                <a:blip r:embed="rId17"/>
                <a:stretch>
                  <a:fillRect l="-1838" t="-10526" b="-28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kstvak 63">
            <a:extLst>
              <a:ext uri="{FF2B5EF4-FFF2-40B4-BE49-F238E27FC236}">
                <a16:creationId xmlns:a16="http://schemas.microsoft.com/office/drawing/2014/main" id="{26D6E745-B442-6EB9-3020-A0C75FE348BA}"/>
              </a:ext>
            </a:extLst>
          </p:cNvPr>
          <p:cNvSpPr txBox="1"/>
          <p:nvPr/>
        </p:nvSpPr>
        <p:spPr>
          <a:xfrm>
            <a:off x="6770514" y="2447772"/>
            <a:ext cx="67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…</a:t>
            </a:r>
          </a:p>
        </p:txBody>
      </p: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545BBA56-A69E-AFC5-A561-F7A3E7D22DE6}"/>
              </a:ext>
            </a:extLst>
          </p:cNvPr>
          <p:cNvCxnSpPr>
            <a:cxnSpLocks/>
          </p:cNvCxnSpPr>
          <p:nvPr/>
        </p:nvCxnSpPr>
        <p:spPr>
          <a:xfrm>
            <a:off x="7699496" y="2779820"/>
            <a:ext cx="6762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F0067DDA-E0CC-61F3-22F9-FE23CAC4D03B}"/>
                  </a:ext>
                </a:extLst>
              </p:cNvPr>
              <p:cNvSpPr txBox="1"/>
              <p:nvPr/>
            </p:nvSpPr>
            <p:spPr>
              <a:xfrm>
                <a:off x="7526449" y="2286911"/>
                <a:ext cx="991450" cy="49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F0067DDA-E0CC-61F3-22F9-FE23CAC4D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449" y="2286911"/>
                <a:ext cx="991450" cy="491288"/>
              </a:xfrm>
              <a:prstGeom prst="rect">
                <a:avLst/>
              </a:prstGeom>
              <a:blipFill>
                <a:blip r:embed="rId18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ep 81">
            <a:extLst>
              <a:ext uri="{FF2B5EF4-FFF2-40B4-BE49-F238E27FC236}">
                <a16:creationId xmlns:a16="http://schemas.microsoft.com/office/drawing/2014/main" id="{40218F15-A2F4-B2E4-15B0-89E0E66DCE63}"/>
              </a:ext>
            </a:extLst>
          </p:cNvPr>
          <p:cNvGrpSpPr/>
          <p:nvPr/>
        </p:nvGrpSpPr>
        <p:grpSpPr>
          <a:xfrm>
            <a:off x="3220749" y="2963683"/>
            <a:ext cx="3581668" cy="2321206"/>
            <a:chOff x="1972750" y="2934644"/>
            <a:chExt cx="3581668" cy="2321206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7BEBA056-0A43-B7C8-748D-4AC344BF2552}"/>
                </a:ext>
              </a:extLst>
            </p:cNvPr>
            <p:cNvSpPr/>
            <p:nvPr/>
          </p:nvSpPr>
          <p:spPr>
            <a:xfrm>
              <a:off x="1972750" y="2934644"/>
              <a:ext cx="1201962" cy="1185295"/>
            </a:xfrm>
            <a:custGeom>
              <a:avLst/>
              <a:gdLst>
                <a:gd name="connsiteX0" fmla="*/ 0 w 1452880"/>
                <a:gd name="connsiteY0" fmla="*/ 0 h 1524000"/>
                <a:gd name="connsiteX1" fmla="*/ 1452880 w 1452880"/>
                <a:gd name="connsiteY1" fmla="*/ 152400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2880" h="1524000">
                  <a:moveTo>
                    <a:pt x="0" y="0"/>
                  </a:moveTo>
                  <a:lnTo>
                    <a:pt x="1452880" y="1524000"/>
                  </a:lnTo>
                </a:path>
              </a:pathLst>
            </a:custGeom>
            <a:noFill/>
            <a:ln w="25400"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kstvak 68">
                  <a:extLst>
                    <a:ext uri="{FF2B5EF4-FFF2-40B4-BE49-F238E27FC236}">
                      <a16:creationId xmlns:a16="http://schemas.microsoft.com/office/drawing/2014/main" id="{52815440-2BC7-DF76-FB78-237D52426476}"/>
                    </a:ext>
                  </a:extLst>
                </p:cNvPr>
                <p:cNvSpPr txBox="1"/>
                <p:nvPr/>
              </p:nvSpPr>
              <p:spPr>
                <a:xfrm>
                  <a:off x="3086583" y="4007184"/>
                  <a:ext cx="619758" cy="4755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</m:oMath>
                    </m:oMathPara>
                  </a14:m>
                  <a:endParaRPr lang="nl-BE" sz="1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9" name="Tekstvak 68">
                  <a:extLst>
                    <a:ext uri="{FF2B5EF4-FFF2-40B4-BE49-F238E27FC236}">
                      <a16:creationId xmlns:a16="http://schemas.microsoft.com/office/drawing/2014/main" id="{52815440-2BC7-DF76-FB78-237D524264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583" y="4007184"/>
                  <a:ext cx="619758" cy="47551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kstvak 69">
                  <a:extLst>
                    <a:ext uri="{FF2B5EF4-FFF2-40B4-BE49-F238E27FC236}">
                      <a16:creationId xmlns:a16="http://schemas.microsoft.com/office/drawing/2014/main" id="{5575F375-0EB3-C07F-07CC-D03A9FFB5F9F}"/>
                    </a:ext>
                  </a:extLst>
                </p:cNvPr>
                <p:cNvSpPr txBox="1"/>
                <p:nvPr/>
              </p:nvSpPr>
              <p:spPr>
                <a:xfrm>
                  <a:off x="2780797" y="3304443"/>
                  <a:ext cx="619758" cy="4753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</m:oMath>
                    </m:oMathPara>
                  </a14:m>
                  <a:endParaRPr lang="nl-BE" sz="1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0" name="Tekstvak 69">
                  <a:extLst>
                    <a:ext uri="{FF2B5EF4-FFF2-40B4-BE49-F238E27FC236}">
                      <a16:creationId xmlns:a16="http://schemas.microsoft.com/office/drawing/2014/main" id="{5575F375-0EB3-C07F-07CC-D03A9FFB5F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0797" y="3304443"/>
                  <a:ext cx="619758" cy="47538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kstvak 70">
                  <a:extLst>
                    <a:ext uri="{FF2B5EF4-FFF2-40B4-BE49-F238E27FC236}">
                      <a16:creationId xmlns:a16="http://schemas.microsoft.com/office/drawing/2014/main" id="{B219E56F-E1C0-637C-A9B0-1BDF9C67F39D}"/>
                    </a:ext>
                  </a:extLst>
                </p:cNvPr>
                <p:cNvSpPr txBox="1"/>
                <p:nvPr/>
              </p:nvSpPr>
              <p:spPr>
                <a:xfrm>
                  <a:off x="3182315" y="4482699"/>
                  <a:ext cx="2288896" cy="3837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kstvak 70">
                  <a:extLst>
                    <a:ext uri="{FF2B5EF4-FFF2-40B4-BE49-F238E27FC236}">
                      <a16:creationId xmlns:a16="http://schemas.microsoft.com/office/drawing/2014/main" id="{B219E56F-E1C0-637C-A9B0-1BDF9C67F3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315" y="4482699"/>
                  <a:ext cx="2288896" cy="383759"/>
                </a:xfrm>
                <a:prstGeom prst="rect">
                  <a:avLst/>
                </a:prstGeom>
                <a:blipFill>
                  <a:blip r:embed="rId21"/>
                  <a:stretch>
                    <a:fillRect l="-2933" t="-1587" r="-4533" b="-34921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kstvak 71">
                  <a:extLst>
                    <a:ext uri="{FF2B5EF4-FFF2-40B4-BE49-F238E27FC236}">
                      <a16:creationId xmlns:a16="http://schemas.microsoft.com/office/drawing/2014/main" id="{69DA0838-9571-A763-0F46-77417904B82D}"/>
                    </a:ext>
                  </a:extLst>
                </p:cNvPr>
                <p:cNvSpPr txBox="1"/>
                <p:nvPr/>
              </p:nvSpPr>
              <p:spPr>
                <a:xfrm>
                  <a:off x="3173573" y="4872091"/>
                  <a:ext cx="2380845" cy="3837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kstvak 71">
                  <a:extLst>
                    <a:ext uri="{FF2B5EF4-FFF2-40B4-BE49-F238E27FC236}">
                      <a16:creationId xmlns:a16="http://schemas.microsoft.com/office/drawing/2014/main" id="{69DA0838-9571-A763-0F46-77417904B8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573" y="4872091"/>
                  <a:ext cx="2380845" cy="383759"/>
                </a:xfrm>
                <a:prstGeom prst="rect">
                  <a:avLst/>
                </a:prstGeom>
                <a:blipFill>
                  <a:blip r:embed="rId22"/>
                  <a:stretch>
                    <a:fillRect l="-3836" t="-1587" r="-4348" b="-33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Vrije vorm: vorm 72">
            <a:extLst>
              <a:ext uri="{FF2B5EF4-FFF2-40B4-BE49-F238E27FC236}">
                <a16:creationId xmlns:a16="http://schemas.microsoft.com/office/drawing/2014/main" id="{6F5825B6-994D-FB56-2862-42BA7F284990}"/>
              </a:ext>
            </a:extLst>
          </p:cNvPr>
          <p:cNvSpPr/>
          <p:nvPr/>
        </p:nvSpPr>
        <p:spPr>
          <a:xfrm>
            <a:off x="4919506" y="2935520"/>
            <a:ext cx="4820621" cy="1477775"/>
          </a:xfrm>
          <a:custGeom>
            <a:avLst/>
            <a:gdLst>
              <a:gd name="connsiteX0" fmla="*/ 0 w 6092575"/>
              <a:gd name="connsiteY0" fmla="*/ 1325366 h 1437272"/>
              <a:gd name="connsiteX1" fmla="*/ 3123344 w 6092575"/>
              <a:gd name="connsiteY1" fmla="*/ 1304817 h 1437272"/>
              <a:gd name="connsiteX2" fmla="*/ 6092575 w 6092575"/>
              <a:gd name="connsiteY2" fmla="*/ 0 h 143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2575" h="1437272">
                <a:moveTo>
                  <a:pt x="0" y="1325366"/>
                </a:moveTo>
                <a:cubicBezTo>
                  <a:pt x="1053957" y="1425538"/>
                  <a:pt x="2107915" y="1525711"/>
                  <a:pt x="3123344" y="1304817"/>
                </a:cubicBezTo>
                <a:cubicBezTo>
                  <a:pt x="4138773" y="1083923"/>
                  <a:pt x="5115674" y="541961"/>
                  <a:pt x="6092575" y="0"/>
                </a:cubicBezTo>
              </a:path>
            </a:pathLst>
          </a:custGeom>
          <a:noFill/>
          <a:ln w="25400"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83" name="Groep 82">
            <a:extLst>
              <a:ext uri="{FF2B5EF4-FFF2-40B4-BE49-F238E27FC236}">
                <a16:creationId xmlns:a16="http://schemas.microsoft.com/office/drawing/2014/main" id="{B24323DB-1082-2785-3C4B-5BD183CC258A}"/>
              </a:ext>
            </a:extLst>
          </p:cNvPr>
          <p:cNvGrpSpPr/>
          <p:nvPr/>
        </p:nvGrpSpPr>
        <p:grpSpPr>
          <a:xfrm>
            <a:off x="1571271" y="4190690"/>
            <a:ext cx="2801463" cy="2360616"/>
            <a:chOff x="372110" y="4172075"/>
            <a:chExt cx="2801463" cy="23606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kstvak 76">
                  <a:extLst>
                    <a:ext uri="{FF2B5EF4-FFF2-40B4-BE49-F238E27FC236}">
                      <a16:creationId xmlns:a16="http://schemas.microsoft.com/office/drawing/2014/main" id="{643C676F-57C3-3A64-CE5B-762FDF0D81FF}"/>
                    </a:ext>
                  </a:extLst>
                </p:cNvPr>
                <p:cNvSpPr txBox="1"/>
                <p:nvPr/>
              </p:nvSpPr>
              <p:spPr>
                <a:xfrm>
                  <a:off x="1308164" y="5326190"/>
                  <a:ext cx="61975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nl-BE" sz="10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7" name="Tekstvak 76">
                  <a:extLst>
                    <a:ext uri="{FF2B5EF4-FFF2-40B4-BE49-F238E27FC236}">
                      <a16:creationId xmlns:a16="http://schemas.microsoft.com/office/drawing/2014/main" id="{643C676F-57C3-3A64-CE5B-762FDF0D81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8164" y="5326190"/>
                  <a:ext cx="619758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kstvak 77">
                  <a:extLst>
                    <a:ext uri="{FF2B5EF4-FFF2-40B4-BE49-F238E27FC236}">
                      <a16:creationId xmlns:a16="http://schemas.microsoft.com/office/drawing/2014/main" id="{8A7B9E00-38F6-DB1F-25AA-C5D63C4DD250}"/>
                    </a:ext>
                  </a:extLst>
                </p:cNvPr>
                <p:cNvSpPr txBox="1"/>
                <p:nvPr/>
              </p:nvSpPr>
              <p:spPr>
                <a:xfrm>
                  <a:off x="1459421" y="5749139"/>
                  <a:ext cx="1517915" cy="3830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kstvak 77">
                  <a:extLst>
                    <a:ext uri="{FF2B5EF4-FFF2-40B4-BE49-F238E27FC236}">
                      <a16:creationId xmlns:a16="http://schemas.microsoft.com/office/drawing/2014/main" id="{8A7B9E00-38F6-DB1F-25AA-C5D63C4DD2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9421" y="5749139"/>
                  <a:ext cx="1517915" cy="383054"/>
                </a:xfrm>
                <a:prstGeom prst="rect">
                  <a:avLst/>
                </a:prstGeom>
                <a:blipFill>
                  <a:blip r:embed="rId24"/>
                  <a:stretch>
                    <a:fillRect l="-4016" t="-1587" r="-7229" b="-34921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kstvak 78">
                  <a:extLst>
                    <a:ext uri="{FF2B5EF4-FFF2-40B4-BE49-F238E27FC236}">
                      <a16:creationId xmlns:a16="http://schemas.microsoft.com/office/drawing/2014/main" id="{A11944AF-1F8D-CDC2-392E-466F5A292323}"/>
                    </a:ext>
                  </a:extLst>
                </p:cNvPr>
                <p:cNvSpPr txBox="1"/>
                <p:nvPr/>
              </p:nvSpPr>
              <p:spPr>
                <a:xfrm>
                  <a:off x="1425847" y="6149637"/>
                  <a:ext cx="1587422" cy="3830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kstvak 78">
                  <a:extLst>
                    <a:ext uri="{FF2B5EF4-FFF2-40B4-BE49-F238E27FC236}">
                      <a16:creationId xmlns:a16="http://schemas.microsoft.com/office/drawing/2014/main" id="{A11944AF-1F8D-CDC2-392E-466F5A2923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5847" y="6149637"/>
                  <a:ext cx="1587422" cy="383054"/>
                </a:xfrm>
                <a:prstGeom prst="rect">
                  <a:avLst/>
                </a:prstGeom>
                <a:blipFill>
                  <a:blip r:embed="rId25"/>
                  <a:stretch>
                    <a:fillRect l="-6154" t="-1587" r="-6538" b="-33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kstvak 79">
                  <a:extLst>
                    <a:ext uri="{FF2B5EF4-FFF2-40B4-BE49-F238E27FC236}">
                      <a16:creationId xmlns:a16="http://schemas.microsoft.com/office/drawing/2014/main" id="{825691B9-0733-127D-2F4F-CB44F26E5588}"/>
                    </a:ext>
                  </a:extLst>
                </p:cNvPr>
                <p:cNvSpPr txBox="1"/>
                <p:nvPr/>
              </p:nvSpPr>
              <p:spPr>
                <a:xfrm>
                  <a:off x="372110" y="4172075"/>
                  <a:ext cx="280146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          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isogeny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      of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degree</a:t>
                  </a:r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NL" sz="2400" b="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a14:m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0" name="Tekstvak 79">
                  <a:extLst>
                    <a:ext uri="{FF2B5EF4-FFF2-40B4-BE49-F238E27FC236}">
                      <a16:creationId xmlns:a16="http://schemas.microsoft.com/office/drawing/2014/main" id="{825691B9-0733-127D-2F4F-CB44F26E55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110" y="4172075"/>
                  <a:ext cx="2801463" cy="1200329"/>
                </a:xfrm>
                <a:prstGeom prst="rect">
                  <a:avLst/>
                </a:prstGeom>
                <a:blipFill>
                  <a:blip r:embed="rId26"/>
                  <a:stretch>
                    <a:fillRect t="-4061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D8D852B2-E970-6C8F-CFCA-B9AA494DA0BB}"/>
                </a:ext>
              </a:extLst>
            </p:cNvPr>
            <p:cNvSpPr/>
            <p:nvPr/>
          </p:nvSpPr>
          <p:spPr>
            <a:xfrm>
              <a:off x="1756881" y="4304872"/>
              <a:ext cx="1387011" cy="1109609"/>
            </a:xfrm>
            <a:custGeom>
              <a:avLst/>
              <a:gdLst>
                <a:gd name="connsiteX0" fmla="*/ 1387011 w 1387011"/>
                <a:gd name="connsiteY0" fmla="*/ 0 h 1109609"/>
                <a:gd name="connsiteX1" fmla="*/ 904126 w 1387011"/>
                <a:gd name="connsiteY1" fmla="*/ 626724 h 1109609"/>
                <a:gd name="connsiteX2" fmla="*/ 0 w 1387011"/>
                <a:gd name="connsiteY2" fmla="*/ 1109609 h 110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7011" h="1109609">
                  <a:moveTo>
                    <a:pt x="1387011" y="0"/>
                  </a:moveTo>
                  <a:cubicBezTo>
                    <a:pt x="1261152" y="220894"/>
                    <a:pt x="1135294" y="441789"/>
                    <a:pt x="904126" y="626724"/>
                  </a:cubicBezTo>
                  <a:cubicBezTo>
                    <a:pt x="672958" y="811659"/>
                    <a:pt x="336479" y="960634"/>
                    <a:pt x="0" y="1109609"/>
                  </a:cubicBezTo>
                </a:path>
              </a:pathLst>
            </a:custGeom>
            <a:noFill/>
            <a:ln w="254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635884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716A34E2-1546-45B7-B084-3F8D9AE9740C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Recovering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Bob’s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secret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idea</a:t>
            </a:r>
            <a:endParaRPr lang="nl-BE" sz="35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781A70E-51E7-410B-AB5B-F65DCDD19C3B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11/16</a:t>
            </a:r>
            <a:endParaRPr lang="nl-BE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C709474-65CD-CE07-14CA-E6469D3949E2}"/>
              </a:ext>
            </a:extLst>
          </p:cNvPr>
          <p:cNvSpPr txBox="1"/>
          <p:nvPr/>
        </p:nvSpPr>
        <p:spPr>
          <a:xfrm>
            <a:off x="819149" y="1081140"/>
            <a:ext cx="995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Leads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to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following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candidate-method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unveiling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Bob’s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secret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walk: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92EB6A05-5FBE-1C21-9203-69CC1C883835}"/>
                  </a:ext>
                </a:extLst>
              </p:cNvPr>
              <p:cNvSpPr txBox="1"/>
              <p:nvPr/>
            </p:nvSpPr>
            <p:spPr>
              <a:xfrm>
                <a:off x="1510221" y="2547367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10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92EB6A05-5FBE-1C21-9203-69CC1C883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221" y="2547367"/>
                <a:ext cx="61975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B57D9795-2DD0-634F-F3AC-EDA589F67792}"/>
                  </a:ext>
                </a:extLst>
              </p:cNvPr>
              <p:cNvSpPr txBox="1"/>
              <p:nvPr/>
            </p:nvSpPr>
            <p:spPr>
              <a:xfrm>
                <a:off x="9722469" y="2547367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nl-BE" sz="10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B57D9795-2DD0-634F-F3AC-EDA589F67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469" y="2547367"/>
                <a:ext cx="61975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F488A638-5BC6-C05C-DBE0-98C9B2F34BD0}"/>
                  </a:ext>
                </a:extLst>
              </p:cNvPr>
              <p:cNvSpPr txBox="1"/>
              <p:nvPr/>
            </p:nvSpPr>
            <p:spPr>
              <a:xfrm>
                <a:off x="1632452" y="2990131"/>
                <a:ext cx="3752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F488A638-5BC6-C05C-DBE0-98C9B2F34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52" y="2990131"/>
                <a:ext cx="375296" cy="369332"/>
              </a:xfrm>
              <a:prstGeom prst="rect">
                <a:avLst/>
              </a:prstGeom>
              <a:blipFill>
                <a:blip r:embed="rId4"/>
                <a:stretch>
                  <a:fillRect l="-19672" r="-8197" b="-15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F7FDEFDE-C5D1-E8E3-8C7A-1B1FE9045680}"/>
                  </a:ext>
                </a:extLst>
              </p:cNvPr>
              <p:cNvSpPr txBox="1"/>
              <p:nvPr/>
            </p:nvSpPr>
            <p:spPr>
              <a:xfrm>
                <a:off x="9831281" y="2990131"/>
                <a:ext cx="17177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F7FDEFDE-C5D1-E8E3-8C7A-1B1FE9045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281" y="2990131"/>
                <a:ext cx="1717778" cy="369332"/>
              </a:xfrm>
              <a:prstGeom prst="rect">
                <a:avLst/>
              </a:prstGeom>
              <a:blipFill>
                <a:blip r:embed="rId5"/>
                <a:stretch>
                  <a:fillRect l="-3901" r="-6028" b="-35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8F6D8BAA-10D1-9AE2-BB78-3E6201E4D787}"/>
                  </a:ext>
                </a:extLst>
              </p:cNvPr>
              <p:cNvSpPr txBox="1"/>
              <p:nvPr/>
            </p:nvSpPr>
            <p:spPr>
              <a:xfrm>
                <a:off x="1623710" y="3379523"/>
                <a:ext cx="438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8F6D8BAA-10D1-9AE2-BB78-3E6201E4D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710" y="3379523"/>
                <a:ext cx="438646" cy="369332"/>
              </a:xfrm>
              <a:prstGeom prst="rect">
                <a:avLst/>
              </a:prstGeom>
              <a:blipFill>
                <a:blip r:embed="rId6"/>
                <a:stretch>
                  <a:fillRect l="-22222" r="-5556" b="-2786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AAEF380C-1621-9E97-2C84-921469AE0685}"/>
                  </a:ext>
                </a:extLst>
              </p:cNvPr>
              <p:cNvSpPr txBox="1"/>
              <p:nvPr/>
            </p:nvSpPr>
            <p:spPr>
              <a:xfrm>
                <a:off x="9797707" y="3400789"/>
                <a:ext cx="18303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AAEF380C-1621-9E97-2C84-921469AE0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707" y="3400789"/>
                <a:ext cx="1830373" cy="369332"/>
              </a:xfrm>
              <a:prstGeom prst="rect">
                <a:avLst/>
              </a:prstGeom>
              <a:blipFill>
                <a:blip r:embed="rId7"/>
                <a:stretch>
                  <a:fillRect l="-5000" r="-6000" b="-35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C3DA5109-A4AC-0002-27B0-A9B778EB9DA7}"/>
                  </a:ext>
                </a:extLst>
              </p:cNvPr>
              <p:cNvSpPr txBox="1"/>
              <p:nvPr/>
            </p:nvSpPr>
            <p:spPr>
              <a:xfrm>
                <a:off x="2688781" y="2547367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C3DA5109-A4AC-0002-27B0-A9B778EB9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781" y="2547367"/>
                <a:ext cx="619758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1405A624-DD19-51F6-57E4-34529C5ABF6A}"/>
                  </a:ext>
                </a:extLst>
              </p:cNvPr>
              <p:cNvSpPr txBox="1"/>
              <p:nvPr/>
            </p:nvSpPr>
            <p:spPr>
              <a:xfrm>
                <a:off x="3867341" y="2547367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1405A624-DD19-51F6-57E4-34529C5AB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341" y="2547367"/>
                <a:ext cx="619758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9510B98D-78E3-270A-1323-E77B54A9DDF1}"/>
                  </a:ext>
                </a:extLst>
              </p:cNvPr>
              <p:cNvSpPr txBox="1"/>
              <p:nvPr/>
            </p:nvSpPr>
            <p:spPr>
              <a:xfrm>
                <a:off x="5083715" y="2547367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9510B98D-78E3-270A-1323-E77B54A9D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715" y="2547367"/>
                <a:ext cx="619758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96A0289-1950-0B55-DACC-A02682336D8E}"/>
                  </a:ext>
                </a:extLst>
              </p:cNvPr>
              <p:cNvSpPr txBox="1"/>
              <p:nvPr/>
            </p:nvSpPr>
            <p:spPr>
              <a:xfrm>
                <a:off x="8396468" y="2532555"/>
                <a:ext cx="619758" cy="49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96A0289-1950-0B55-DACC-A02682336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468" y="2532555"/>
                <a:ext cx="619758" cy="491288"/>
              </a:xfrm>
              <a:prstGeom prst="rect">
                <a:avLst/>
              </a:prstGeom>
              <a:blipFill>
                <a:blip r:embed="rId11"/>
                <a:stretch>
                  <a:fillRect l="-1961" r="-20588" b="-1234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983C93AA-2E6A-B22E-12D2-B50637DC5173}"/>
              </a:ext>
            </a:extLst>
          </p:cNvPr>
          <p:cNvCxnSpPr>
            <a:cxnSpLocks/>
          </p:cNvCxnSpPr>
          <p:nvPr/>
        </p:nvCxnSpPr>
        <p:spPr>
          <a:xfrm>
            <a:off x="2058548" y="2778199"/>
            <a:ext cx="6762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45645E02-BF75-9FD6-5694-8DBD57346EF0}"/>
              </a:ext>
            </a:extLst>
          </p:cNvPr>
          <p:cNvCxnSpPr>
            <a:cxnSpLocks/>
          </p:cNvCxnSpPr>
          <p:nvPr/>
        </p:nvCxnSpPr>
        <p:spPr>
          <a:xfrm>
            <a:off x="3247268" y="2778199"/>
            <a:ext cx="6762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C567023E-1E0B-299A-D697-7FB4FE10236E}"/>
              </a:ext>
            </a:extLst>
          </p:cNvPr>
          <p:cNvCxnSpPr>
            <a:cxnSpLocks/>
          </p:cNvCxnSpPr>
          <p:nvPr/>
        </p:nvCxnSpPr>
        <p:spPr>
          <a:xfrm>
            <a:off x="4487099" y="2778199"/>
            <a:ext cx="6762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3ADE6C6F-97E1-2ECC-CC70-C99D0D28DDEB}"/>
              </a:ext>
            </a:extLst>
          </p:cNvPr>
          <p:cNvCxnSpPr>
            <a:cxnSpLocks/>
          </p:cNvCxnSpPr>
          <p:nvPr/>
        </p:nvCxnSpPr>
        <p:spPr>
          <a:xfrm>
            <a:off x="5611970" y="2765643"/>
            <a:ext cx="6762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8210782F-BABB-33B4-F006-BE7BDD5D8796}"/>
              </a:ext>
            </a:extLst>
          </p:cNvPr>
          <p:cNvCxnSpPr>
            <a:cxnSpLocks/>
          </p:cNvCxnSpPr>
          <p:nvPr/>
        </p:nvCxnSpPr>
        <p:spPr>
          <a:xfrm flipV="1">
            <a:off x="9125390" y="2760851"/>
            <a:ext cx="695731" cy="9584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73394DF7-B70F-126A-788B-9568151B2EDF}"/>
                  </a:ext>
                </a:extLst>
              </p:cNvPr>
              <p:cNvSpPr txBox="1"/>
              <p:nvPr/>
            </p:nvSpPr>
            <p:spPr>
              <a:xfrm>
                <a:off x="2107076" y="2277238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73394DF7-B70F-126A-788B-9568151B2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76" y="2277238"/>
                <a:ext cx="619758" cy="461665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422AB994-4110-489C-5542-1C7A5F917933}"/>
                  </a:ext>
                </a:extLst>
              </p:cNvPr>
              <p:cNvSpPr txBox="1"/>
              <p:nvPr/>
            </p:nvSpPr>
            <p:spPr>
              <a:xfrm>
                <a:off x="3217036" y="2277920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422AB994-4110-489C-5542-1C7A5F917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036" y="2277920"/>
                <a:ext cx="619758" cy="461665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30D53C40-5D73-598D-51E2-5B1C67F9D72A}"/>
                  </a:ext>
                </a:extLst>
              </p:cNvPr>
              <p:cNvSpPr txBox="1"/>
              <p:nvPr/>
            </p:nvSpPr>
            <p:spPr>
              <a:xfrm>
                <a:off x="4499016" y="2273718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30D53C40-5D73-598D-51E2-5B1C67F9D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016" y="2273718"/>
                <a:ext cx="619758" cy="461665"/>
              </a:xfrm>
              <a:prstGeom prst="rect">
                <a:avLst/>
              </a:prstGeom>
              <a:blipFill>
                <a:blip r:embed="rId1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6CD0ADC-3CE7-4F62-DDA2-F730247282D7}"/>
                  </a:ext>
                </a:extLst>
              </p:cNvPr>
              <p:cNvSpPr txBox="1"/>
              <p:nvPr/>
            </p:nvSpPr>
            <p:spPr>
              <a:xfrm>
                <a:off x="5608976" y="2263084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6CD0ADC-3CE7-4F62-DDA2-F73024728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976" y="2263084"/>
                <a:ext cx="619758" cy="461665"/>
              </a:xfrm>
              <a:prstGeom prst="rect">
                <a:avLst/>
              </a:prstGeom>
              <a:blipFill>
                <a:blip r:embed="rId1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58DC86C0-D4BC-99FB-AEF7-CBB3D51F3217}"/>
                  </a:ext>
                </a:extLst>
              </p:cNvPr>
              <p:cNvSpPr txBox="1"/>
              <p:nvPr/>
            </p:nvSpPr>
            <p:spPr>
              <a:xfrm>
                <a:off x="9150089" y="2274419"/>
                <a:ext cx="619758" cy="49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58DC86C0-D4BC-99FB-AEF7-CBB3D51F3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089" y="2274419"/>
                <a:ext cx="619758" cy="491288"/>
              </a:xfrm>
              <a:prstGeom prst="rect">
                <a:avLst/>
              </a:prstGeom>
              <a:blipFill>
                <a:blip r:embed="rId16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hteraccolade 61">
            <a:extLst>
              <a:ext uri="{FF2B5EF4-FFF2-40B4-BE49-F238E27FC236}">
                <a16:creationId xmlns:a16="http://schemas.microsoft.com/office/drawing/2014/main" id="{3763959D-3270-47A4-1261-E5F2562454E2}"/>
              </a:ext>
            </a:extLst>
          </p:cNvPr>
          <p:cNvSpPr/>
          <p:nvPr/>
        </p:nvSpPr>
        <p:spPr>
          <a:xfrm rot="16200000">
            <a:off x="5806297" y="-1434705"/>
            <a:ext cx="152925" cy="7468654"/>
          </a:xfrm>
          <a:prstGeom prst="rightBrac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C2FA5F8E-3061-7E79-6890-64572DBAE13F}"/>
                  </a:ext>
                </a:extLst>
              </p:cNvPr>
              <p:cNvSpPr txBox="1"/>
              <p:nvPr/>
            </p:nvSpPr>
            <p:spPr>
              <a:xfrm>
                <a:off x="3647365" y="1695482"/>
                <a:ext cx="49702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-isogenies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composing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C2FA5F8E-3061-7E79-6890-64572DBAE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365" y="1695482"/>
                <a:ext cx="4970261" cy="461665"/>
              </a:xfrm>
              <a:prstGeom prst="rect">
                <a:avLst/>
              </a:prstGeom>
              <a:blipFill>
                <a:blip r:embed="rId17"/>
                <a:stretch>
                  <a:fillRect l="-1838" t="-10526" b="-28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kstvak 63">
            <a:extLst>
              <a:ext uri="{FF2B5EF4-FFF2-40B4-BE49-F238E27FC236}">
                <a16:creationId xmlns:a16="http://schemas.microsoft.com/office/drawing/2014/main" id="{26D6E745-B442-6EB9-3020-A0C75FE348BA}"/>
              </a:ext>
            </a:extLst>
          </p:cNvPr>
          <p:cNvSpPr txBox="1"/>
          <p:nvPr/>
        </p:nvSpPr>
        <p:spPr>
          <a:xfrm>
            <a:off x="6770514" y="2447772"/>
            <a:ext cx="67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…</a:t>
            </a:r>
          </a:p>
        </p:txBody>
      </p: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545BBA56-A69E-AFC5-A561-F7A3E7D22DE6}"/>
              </a:ext>
            </a:extLst>
          </p:cNvPr>
          <p:cNvCxnSpPr>
            <a:cxnSpLocks/>
          </p:cNvCxnSpPr>
          <p:nvPr/>
        </p:nvCxnSpPr>
        <p:spPr>
          <a:xfrm>
            <a:off x="7699496" y="2779820"/>
            <a:ext cx="6762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F0067DDA-E0CC-61F3-22F9-FE23CAC4D03B}"/>
                  </a:ext>
                </a:extLst>
              </p:cNvPr>
              <p:cNvSpPr txBox="1"/>
              <p:nvPr/>
            </p:nvSpPr>
            <p:spPr>
              <a:xfrm>
                <a:off x="7526449" y="2286911"/>
                <a:ext cx="991450" cy="49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F0067DDA-E0CC-61F3-22F9-FE23CAC4D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449" y="2286911"/>
                <a:ext cx="991450" cy="491288"/>
              </a:xfrm>
              <a:prstGeom prst="rect">
                <a:avLst/>
              </a:prstGeom>
              <a:blipFill>
                <a:blip r:embed="rId18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ep 81">
            <a:extLst>
              <a:ext uri="{FF2B5EF4-FFF2-40B4-BE49-F238E27FC236}">
                <a16:creationId xmlns:a16="http://schemas.microsoft.com/office/drawing/2014/main" id="{40218F15-A2F4-B2E4-15B0-89E0E66DCE63}"/>
              </a:ext>
            </a:extLst>
          </p:cNvPr>
          <p:cNvGrpSpPr/>
          <p:nvPr/>
        </p:nvGrpSpPr>
        <p:grpSpPr>
          <a:xfrm>
            <a:off x="4460269" y="2963683"/>
            <a:ext cx="4188116" cy="2321206"/>
            <a:chOff x="1972750" y="2934644"/>
            <a:chExt cx="4188116" cy="2321206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7BEBA056-0A43-B7C8-748D-4AC344BF2552}"/>
                </a:ext>
              </a:extLst>
            </p:cNvPr>
            <p:cNvSpPr/>
            <p:nvPr/>
          </p:nvSpPr>
          <p:spPr>
            <a:xfrm>
              <a:off x="1972750" y="2934644"/>
              <a:ext cx="1201962" cy="1185295"/>
            </a:xfrm>
            <a:custGeom>
              <a:avLst/>
              <a:gdLst>
                <a:gd name="connsiteX0" fmla="*/ 0 w 1452880"/>
                <a:gd name="connsiteY0" fmla="*/ 0 h 1524000"/>
                <a:gd name="connsiteX1" fmla="*/ 1452880 w 1452880"/>
                <a:gd name="connsiteY1" fmla="*/ 152400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2880" h="1524000">
                  <a:moveTo>
                    <a:pt x="0" y="0"/>
                  </a:moveTo>
                  <a:lnTo>
                    <a:pt x="1452880" y="1524000"/>
                  </a:lnTo>
                </a:path>
              </a:pathLst>
            </a:custGeom>
            <a:noFill/>
            <a:ln w="25400"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kstvak 68">
                  <a:extLst>
                    <a:ext uri="{FF2B5EF4-FFF2-40B4-BE49-F238E27FC236}">
                      <a16:creationId xmlns:a16="http://schemas.microsoft.com/office/drawing/2014/main" id="{52815440-2BC7-DF76-FB78-237D52426476}"/>
                    </a:ext>
                  </a:extLst>
                </p:cNvPr>
                <p:cNvSpPr txBox="1"/>
                <p:nvPr/>
              </p:nvSpPr>
              <p:spPr>
                <a:xfrm>
                  <a:off x="3086583" y="4007184"/>
                  <a:ext cx="619758" cy="4755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</m:oMath>
                    </m:oMathPara>
                  </a14:m>
                  <a:endParaRPr lang="nl-BE" sz="1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9" name="Tekstvak 68">
                  <a:extLst>
                    <a:ext uri="{FF2B5EF4-FFF2-40B4-BE49-F238E27FC236}">
                      <a16:creationId xmlns:a16="http://schemas.microsoft.com/office/drawing/2014/main" id="{52815440-2BC7-DF76-FB78-237D524264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583" y="4007184"/>
                  <a:ext cx="619758" cy="47551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kstvak 69">
                  <a:extLst>
                    <a:ext uri="{FF2B5EF4-FFF2-40B4-BE49-F238E27FC236}">
                      <a16:creationId xmlns:a16="http://schemas.microsoft.com/office/drawing/2014/main" id="{5575F375-0EB3-C07F-07CC-D03A9FFB5F9F}"/>
                    </a:ext>
                  </a:extLst>
                </p:cNvPr>
                <p:cNvSpPr txBox="1"/>
                <p:nvPr/>
              </p:nvSpPr>
              <p:spPr>
                <a:xfrm>
                  <a:off x="2780797" y="3304443"/>
                  <a:ext cx="619758" cy="4753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</m:oMath>
                    </m:oMathPara>
                  </a14:m>
                  <a:endParaRPr lang="nl-BE" sz="1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0" name="Tekstvak 69">
                  <a:extLst>
                    <a:ext uri="{FF2B5EF4-FFF2-40B4-BE49-F238E27FC236}">
                      <a16:creationId xmlns:a16="http://schemas.microsoft.com/office/drawing/2014/main" id="{5575F375-0EB3-C07F-07CC-D03A9FFB5F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0797" y="3304443"/>
                  <a:ext cx="619758" cy="47538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kstvak 70">
                  <a:extLst>
                    <a:ext uri="{FF2B5EF4-FFF2-40B4-BE49-F238E27FC236}">
                      <a16:creationId xmlns:a16="http://schemas.microsoft.com/office/drawing/2014/main" id="{B219E56F-E1C0-637C-A9B0-1BDF9C67F39D}"/>
                    </a:ext>
                  </a:extLst>
                </p:cNvPr>
                <p:cNvSpPr txBox="1"/>
                <p:nvPr/>
              </p:nvSpPr>
              <p:spPr>
                <a:xfrm>
                  <a:off x="3182315" y="4482699"/>
                  <a:ext cx="2896370" cy="3837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nl-NL" sz="2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2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nl-NL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)))</m:t>
                        </m:r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kstvak 70">
                  <a:extLst>
                    <a:ext uri="{FF2B5EF4-FFF2-40B4-BE49-F238E27FC236}">
                      <a16:creationId xmlns:a16="http://schemas.microsoft.com/office/drawing/2014/main" id="{B219E56F-E1C0-637C-A9B0-1BDF9C67F3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315" y="4482699"/>
                  <a:ext cx="2896370" cy="383759"/>
                </a:xfrm>
                <a:prstGeom prst="rect">
                  <a:avLst/>
                </a:prstGeom>
                <a:blipFill>
                  <a:blip r:embed="rId21"/>
                  <a:stretch>
                    <a:fillRect l="-1895" t="-1587" r="-3579" b="-34921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kstvak 71">
                  <a:extLst>
                    <a:ext uri="{FF2B5EF4-FFF2-40B4-BE49-F238E27FC236}">
                      <a16:creationId xmlns:a16="http://schemas.microsoft.com/office/drawing/2014/main" id="{69DA0838-9571-A763-0F46-77417904B82D}"/>
                    </a:ext>
                  </a:extLst>
                </p:cNvPr>
                <p:cNvSpPr txBox="1"/>
                <p:nvPr/>
              </p:nvSpPr>
              <p:spPr>
                <a:xfrm>
                  <a:off x="3173573" y="4872091"/>
                  <a:ext cx="2987293" cy="3837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kstvak 71">
                  <a:extLst>
                    <a:ext uri="{FF2B5EF4-FFF2-40B4-BE49-F238E27FC236}">
                      <a16:creationId xmlns:a16="http://schemas.microsoft.com/office/drawing/2014/main" id="{69DA0838-9571-A763-0F46-77417904B8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573" y="4872091"/>
                  <a:ext cx="2987293" cy="383759"/>
                </a:xfrm>
                <a:prstGeom prst="rect">
                  <a:avLst/>
                </a:prstGeom>
                <a:blipFill>
                  <a:blip r:embed="rId22"/>
                  <a:stretch>
                    <a:fillRect l="-2857" t="-1587" r="-3265" b="-33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Vrije vorm: vorm 72">
            <a:extLst>
              <a:ext uri="{FF2B5EF4-FFF2-40B4-BE49-F238E27FC236}">
                <a16:creationId xmlns:a16="http://schemas.microsoft.com/office/drawing/2014/main" id="{6F5825B6-994D-FB56-2862-42BA7F284990}"/>
              </a:ext>
            </a:extLst>
          </p:cNvPr>
          <p:cNvSpPr/>
          <p:nvPr/>
        </p:nvSpPr>
        <p:spPr>
          <a:xfrm>
            <a:off x="6106160" y="2936240"/>
            <a:ext cx="3657600" cy="1493521"/>
          </a:xfrm>
          <a:custGeom>
            <a:avLst/>
            <a:gdLst>
              <a:gd name="connsiteX0" fmla="*/ 0 w 6092575"/>
              <a:gd name="connsiteY0" fmla="*/ 1325366 h 1437272"/>
              <a:gd name="connsiteX1" fmla="*/ 3123344 w 6092575"/>
              <a:gd name="connsiteY1" fmla="*/ 1304817 h 1437272"/>
              <a:gd name="connsiteX2" fmla="*/ 6092575 w 6092575"/>
              <a:gd name="connsiteY2" fmla="*/ 0 h 143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2575" h="1437272">
                <a:moveTo>
                  <a:pt x="0" y="1325366"/>
                </a:moveTo>
                <a:cubicBezTo>
                  <a:pt x="1053957" y="1425538"/>
                  <a:pt x="2107915" y="1525711"/>
                  <a:pt x="3123344" y="1304817"/>
                </a:cubicBezTo>
                <a:cubicBezTo>
                  <a:pt x="4138773" y="1083923"/>
                  <a:pt x="5115674" y="541961"/>
                  <a:pt x="6092575" y="0"/>
                </a:cubicBezTo>
              </a:path>
            </a:pathLst>
          </a:custGeom>
          <a:noFill/>
          <a:ln w="25400"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83" name="Groep 82">
            <a:extLst>
              <a:ext uri="{FF2B5EF4-FFF2-40B4-BE49-F238E27FC236}">
                <a16:creationId xmlns:a16="http://schemas.microsoft.com/office/drawing/2014/main" id="{B24323DB-1082-2785-3C4B-5BD183CC258A}"/>
              </a:ext>
            </a:extLst>
          </p:cNvPr>
          <p:cNvGrpSpPr/>
          <p:nvPr/>
        </p:nvGrpSpPr>
        <p:grpSpPr>
          <a:xfrm>
            <a:off x="2861591" y="4190690"/>
            <a:ext cx="2801463" cy="2360616"/>
            <a:chOff x="372110" y="4172075"/>
            <a:chExt cx="2801463" cy="23606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kstvak 76">
                  <a:extLst>
                    <a:ext uri="{FF2B5EF4-FFF2-40B4-BE49-F238E27FC236}">
                      <a16:creationId xmlns:a16="http://schemas.microsoft.com/office/drawing/2014/main" id="{643C676F-57C3-3A64-CE5B-762FDF0D81FF}"/>
                    </a:ext>
                  </a:extLst>
                </p:cNvPr>
                <p:cNvSpPr txBox="1"/>
                <p:nvPr/>
              </p:nvSpPr>
              <p:spPr>
                <a:xfrm>
                  <a:off x="1318324" y="5326190"/>
                  <a:ext cx="61975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nl-BE" sz="10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7" name="Tekstvak 76">
                  <a:extLst>
                    <a:ext uri="{FF2B5EF4-FFF2-40B4-BE49-F238E27FC236}">
                      <a16:creationId xmlns:a16="http://schemas.microsoft.com/office/drawing/2014/main" id="{643C676F-57C3-3A64-CE5B-762FDF0D81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8324" y="5326190"/>
                  <a:ext cx="619758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kstvak 77">
                  <a:extLst>
                    <a:ext uri="{FF2B5EF4-FFF2-40B4-BE49-F238E27FC236}">
                      <a16:creationId xmlns:a16="http://schemas.microsoft.com/office/drawing/2014/main" id="{8A7B9E00-38F6-DB1F-25AA-C5D63C4DD250}"/>
                    </a:ext>
                  </a:extLst>
                </p:cNvPr>
                <p:cNvSpPr txBox="1"/>
                <p:nvPr/>
              </p:nvSpPr>
              <p:spPr>
                <a:xfrm>
                  <a:off x="1469581" y="5749139"/>
                  <a:ext cx="1517915" cy="3830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kstvak 77">
                  <a:extLst>
                    <a:ext uri="{FF2B5EF4-FFF2-40B4-BE49-F238E27FC236}">
                      <a16:creationId xmlns:a16="http://schemas.microsoft.com/office/drawing/2014/main" id="{8A7B9E00-38F6-DB1F-25AA-C5D63C4DD2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9581" y="5749139"/>
                  <a:ext cx="1517915" cy="383054"/>
                </a:xfrm>
                <a:prstGeom prst="rect">
                  <a:avLst/>
                </a:prstGeom>
                <a:blipFill>
                  <a:blip r:embed="rId24"/>
                  <a:stretch>
                    <a:fillRect l="-4016" t="-1587" r="-7229" b="-34921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kstvak 78">
                  <a:extLst>
                    <a:ext uri="{FF2B5EF4-FFF2-40B4-BE49-F238E27FC236}">
                      <a16:creationId xmlns:a16="http://schemas.microsoft.com/office/drawing/2014/main" id="{A11944AF-1F8D-CDC2-392E-466F5A292323}"/>
                    </a:ext>
                  </a:extLst>
                </p:cNvPr>
                <p:cNvSpPr txBox="1"/>
                <p:nvPr/>
              </p:nvSpPr>
              <p:spPr>
                <a:xfrm>
                  <a:off x="1436007" y="6149637"/>
                  <a:ext cx="1587422" cy="3830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kstvak 78">
                  <a:extLst>
                    <a:ext uri="{FF2B5EF4-FFF2-40B4-BE49-F238E27FC236}">
                      <a16:creationId xmlns:a16="http://schemas.microsoft.com/office/drawing/2014/main" id="{A11944AF-1F8D-CDC2-392E-466F5A2923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007" y="6149637"/>
                  <a:ext cx="1587422" cy="383054"/>
                </a:xfrm>
                <a:prstGeom prst="rect">
                  <a:avLst/>
                </a:prstGeom>
                <a:blipFill>
                  <a:blip r:embed="rId25"/>
                  <a:stretch>
                    <a:fillRect l="-6154" t="-1587" r="-6538" b="-33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kstvak 79">
                  <a:extLst>
                    <a:ext uri="{FF2B5EF4-FFF2-40B4-BE49-F238E27FC236}">
                      <a16:creationId xmlns:a16="http://schemas.microsoft.com/office/drawing/2014/main" id="{825691B9-0733-127D-2F4F-CB44F26E5588}"/>
                    </a:ext>
                  </a:extLst>
                </p:cNvPr>
                <p:cNvSpPr txBox="1"/>
                <p:nvPr/>
              </p:nvSpPr>
              <p:spPr>
                <a:xfrm>
                  <a:off x="372110" y="4172075"/>
                  <a:ext cx="280146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          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isogeny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      of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degree</a:t>
                  </a:r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NL" sz="2400" b="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a14:m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0" name="Tekstvak 79">
                  <a:extLst>
                    <a:ext uri="{FF2B5EF4-FFF2-40B4-BE49-F238E27FC236}">
                      <a16:creationId xmlns:a16="http://schemas.microsoft.com/office/drawing/2014/main" id="{825691B9-0733-127D-2F4F-CB44F26E55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110" y="4172075"/>
                  <a:ext cx="2801463" cy="1200329"/>
                </a:xfrm>
                <a:prstGeom prst="rect">
                  <a:avLst/>
                </a:prstGeom>
                <a:blipFill>
                  <a:blip r:embed="rId26"/>
                  <a:stretch>
                    <a:fillRect t="-4061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D8D852B2-E970-6C8F-CFCA-B9AA494DA0BB}"/>
                </a:ext>
              </a:extLst>
            </p:cNvPr>
            <p:cNvSpPr/>
            <p:nvPr/>
          </p:nvSpPr>
          <p:spPr>
            <a:xfrm>
              <a:off x="1756881" y="4304872"/>
              <a:ext cx="1387011" cy="1109609"/>
            </a:xfrm>
            <a:custGeom>
              <a:avLst/>
              <a:gdLst>
                <a:gd name="connsiteX0" fmla="*/ 1387011 w 1387011"/>
                <a:gd name="connsiteY0" fmla="*/ 0 h 1109609"/>
                <a:gd name="connsiteX1" fmla="*/ 904126 w 1387011"/>
                <a:gd name="connsiteY1" fmla="*/ 626724 h 1109609"/>
                <a:gd name="connsiteX2" fmla="*/ 0 w 1387011"/>
                <a:gd name="connsiteY2" fmla="*/ 1109609 h 110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7011" h="1109609">
                  <a:moveTo>
                    <a:pt x="1387011" y="0"/>
                  </a:moveTo>
                  <a:cubicBezTo>
                    <a:pt x="1261152" y="220894"/>
                    <a:pt x="1135294" y="441789"/>
                    <a:pt x="904126" y="626724"/>
                  </a:cubicBezTo>
                  <a:cubicBezTo>
                    <a:pt x="672958" y="811659"/>
                    <a:pt x="336479" y="960634"/>
                    <a:pt x="0" y="1109609"/>
                  </a:cubicBezTo>
                </a:path>
              </a:pathLst>
            </a:custGeom>
            <a:noFill/>
            <a:ln w="254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066CB3D2-ACB1-2232-0E05-3A1176B4F980}"/>
              </a:ext>
            </a:extLst>
          </p:cNvPr>
          <p:cNvSpPr txBox="1"/>
          <p:nvPr/>
        </p:nvSpPr>
        <p:spPr>
          <a:xfrm>
            <a:off x="9519384" y="5866211"/>
            <a:ext cx="20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so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on…</a:t>
            </a:r>
          </a:p>
        </p:txBody>
      </p:sp>
    </p:spTree>
    <p:extLst>
      <p:ext uri="{BB962C8B-B14F-4D97-AF65-F5344CB8AC3E}">
        <p14:creationId xmlns:p14="http://schemas.microsoft.com/office/powerpoint/2010/main" val="3158328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716A34E2-1546-45B7-B084-3F8D9AE9740C}"/>
                  </a:ext>
                </a:extLst>
              </p:cNvPr>
              <p:cNvSpPr txBox="1"/>
              <p:nvPr/>
            </p:nvSpPr>
            <p:spPr>
              <a:xfrm>
                <a:off x="372109" y="368280"/>
                <a:ext cx="10529571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35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3. </a:t>
                </a:r>
                <a:r>
                  <a:rPr lang="nl-BE" sz="35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Constructing</a:t>
                </a:r>
                <a:r>
                  <a:rPr lang="nl-BE" sz="35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35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BE" sz="35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35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auxiliary</a:t>
                </a:r>
                <a:r>
                  <a:rPr lang="nl-BE" sz="35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35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BE" sz="35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5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nl-BE" sz="350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716A34E2-1546-45B7-B084-3F8D9AE97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9" y="368280"/>
                <a:ext cx="10529571" cy="630942"/>
              </a:xfrm>
              <a:prstGeom prst="rect">
                <a:avLst/>
              </a:prstGeom>
              <a:blipFill>
                <a:blip r:embed="rId2"/>
                <a:stretch>
                  <a:fillRect l="-1679" t="-14423" b="-3461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9781A70E-51E7-410B-AB5B-F65DCDD19C3B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12/16</a:t>
            </a:r>
            <a:endParaRPr lang="nl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C709474-65CD-CE07-14CA-E6469D3949E2}"/>
                  </a:ext>
                </a:extLst>
              </p:cNvPr>
              <p:cNvSpPr txBox="1"/>
              <p:nvPr/>
            </p:nvSpPr>
            <p:spPr>
              <a:xfrm>
                <a:off x="819148" y="1081140"/>
                <a:ext cx="110782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At iteration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want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construct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C709474-65CD-CE07-14CA-E6469D394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8" y="1081140"/>
                <a:ext cx="11078211" cy="461665"/>
              </a:xfrm>
              <a:prstGeom prst="rect">
                <a:avLst/>
              </a:prstGeom>
              <a:blipFill>
                <a:blip r:embed="rId3"/>
                <a:stretch>
                  <a:fillRect l="-825" t="-10526" b="-28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63677E43-2AFB-1C64-14F5-B667B3375AD8}"/>
                  </a:ext>
                </a:extLst>
              </p:cNvPr>
              <p:cNvSpPr txBox="1"/>
              <p:nvPr/>
            </p:nvSpPr>
            <p:spPr>
              <a:xfrm>
                <a:off x="7379696" y="2339226"/>
                <a:ext cx="802640" cy="491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sup>
                      </m:sSubSup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63677E43-2AFB-1C64-14F5-B667B3375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696" y="2339226"/>
                <a:ext cx="802640" cy="4910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7D962E88-5BBD-B36E-57A3-F63606495A90}"/>
                  </a:ext>
                </a:extLst>
              </p:cNvPr>
              <p:cNvSpPr txBox="1"/>
              <p:nvPr/>
            </p:nvSpPr>
            <p:spPr>
              <a:xfrm>
                <a:off x="5774127" y="3816789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nl-BE" sz="10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7D962E88-5BBD-B36E-57A3-F63606495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127" y="3816789"/>
                <a:ext cx="61975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F2D47FE1-E0D8-35C8-66B4-0ED292AB8EC2}"/>
              </a:ext>
            </a:extLst>
          </p:cNvPr>
          <p:cNvSpPr/>
          <p:nvPr/>
        </p:nvSpPr>
        <p:spPr>
          <a:xfrm>
            <a:off x="6222844" y="2810378"/>
            <a:ext cx="1387011" cy="1109609"/>
          </a:xfrm>
          <a:custGeom>
            <a:avLst/>
            <a:gdLst>
              <a:gd name="connsiteX0" fmla="*/ 1387011 w 1387011"/>
              <a:gd name="connsiteY0" fmla="*/ 0 h 1109609"/>
              <a:gd name="connsiteX1" fmla="*/ 904126 w 1387011"/>
              <a:gd name="connsiteY1" fmla="*/ 626724 h 1109609"/>
              <a:gd name="connsiteX2" fmla="*/ 0 w 1387011"/>
              <a:gd name="connsiteY2" fmla="*/ 1109609 h 110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7011" h="1109609">
                <a:moveTo>
                  <a:pt x="1387011" y="0"/>
                </a:moveTo>
                <a:cubicBezTo>
                  <a:pt x="1261152" y="220894"/>
                  <a:pt x="1135294" y="441789"/>
                  <a:pt x="904126" y="626724"/>
                </a:cubicBezTo>
                <a:cubicBezTo>
                  <a:pt x="672958" y="811659"/>
                  <a:pt x="336479" y="960634"/>
                  <a:pt x="0" y="1109609"/>
                </a:cubicBez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FAA5571-A077-3ABA-E3ED-C61058FCB3B0}"/>
                  </a:ext>
                </a:extLst>
              </p:cNvPr>
              <p:cNvSpPr txBox="1"/>
              <p:nvPr/>
            </p:nvSpPr>
            <p:spPr>
              <a:xfrm>
                <a:off x="7130778" y="3243465"/>
                <a:ext cx="6197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FAA5571-A077-3ABA-E3ED-C61058FCB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778" y="3243465"/>
                <a:ext cx="619758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ep 23">
            <a:extLst>
              <a:ext uri="{FF2B5EF4-FFF2-40B4-BE49-F238E27FC236}">
                <a16:creationId xmlns:a16="http://schemas.microsoft.com/office/drawing/2014/main" id="{2456DA8D-A50B-509A-728C-CE7B880346FC}"/>
              </a:ext>
            </a:extLst>
          </p:cNvPr>
          <p:cNvGrpSpPr/>
          <p:nvPr/>
        </p:nvGrpSpPr>
        <p:grpSpPr>
          <a:xfrm>
            <a:off x="7575451" y="3248327"/>
            <a:ext cx="3741849" cy="473591"/>
            <a:chOff x="6752491" y="3248327"/>
            <a:chExt cx="3741849" cy="473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7896FE2A-3B6F-EC6E-BBEB-B74BF0105079}"/>
                    </a:ext>
                  </a:extLst>
                </p:cNvPr>
                <p:cNvSpPr txBox="1"/>
                <p:nvPr/>
              </p:nvSpPr>
              <p:spPr>
                <a:xfrm>
                  <a:off x="6895085" y="3248327"/>
                  <a:ext cx="3599255" cy="4735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degree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a14:m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7896FE2A-3B6F-EC6E-BBEB-B74BF01050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5085" y="3248327"/>
                  <a:ext cx="3599255" cy="473591"/>
                </a:xfrm>
                <a:prstGeom prst="rect">
                  <a:avLst/>
                </a:prstGeom>
                <a:blipFill>
                  <a:blip r:embed="rId7"/>
                  <a:stretch>
                    <a:fillRect t="-7692" b="-28205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Rechte verbindingslijn met pijl 14">
              <a:extLst>
                <a:ext uri="{FF2B5EF4-FFF2-40B4-BE49-F238E27FC236}">
                  <a16:creationId xmlns:a16="http://schemas.microsoft.com/office/drawing/2014/main" id="{B54A4DA3-B599-0D35-99E2-41012E5E4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52491" y="3534051"/>
              <a:ext cx="45402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E575D2B4-44A5-3913-DDEF-887AEAF89276}"/>
              </a:ext>
            </a:extLst>
          </p:cNvPr>
          <p:cNvGrpSpPr/>
          <p:nvPr/>
        </p:nvGrpSpPr>
        <p:grpSpPr>
          <a:xfrm>
            <a:off x="3374742" y="1729431"/>
            <a:ext cx="4157370" cy="971238"/>
            <a:chOff x="1552320" y="1729431"/>
            <a:chExt cx="4157370" cy="971238"/>
          </a:xfrm>
        </p:grpSpPr>
        <p:grpSp>
          <p:nvGrpSpPr>
            <p:cNvPr id="53" name="Groep 52">
              <a:extLst>
                <a:ext uri="{FF2B5EF4-FFF2-40B4-BE49-F238E27FC236}">
                  <a16:creationId xmlns:a16="http://schemas.microsoft.com/office/drawing/2014/main" id="{25A55E4A-A97F-8C3E-6A41-2A5F6A16A7C0}"/>
                </a:ext>
              </a:extLst>
            </p:cNvPr>
            <p:cNvGrpSpPr/>
            <p:nvPr/>
          </p:nvGrpSpPr>
          <p:grpSpPr>
            <a:xfrm>
              <a:off x="1552320" y="1729431"/>
              <a:ext cx="4157370" cy="855343"/>
              <a:chOff x="1552320" y="1729431"/>
              <a:chExt cx="4157370" cy="855343"/>
            </a:xfrm>
          </p:grpSpPr>
          <p:cxnSp>
            <p:nvCxnSpPr>
              <p:cNvPr id="42" name="Rechte verbindingslijn met pijl 41">
                <a:extLst>
                  <a:ext uri="{FF2B5EF4-FFF2-40B4-BE49-F238E27FC236}">
                    <a16:creationId xmlns:a16="http://schemas.microsoft.com/office/drawing/2014/main" id="{3A7DB3AB-4692-CF7F-77A5-B37227466E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880350" y="2147777"/>
                <a:ext cx="829340" cy="43699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met pijl 46">
                <a:extLst>
                  <a:ext uri="{FF2B5EF4-FFF2-40B4-BE49-F238E27FC236}">
                    <a16:creationId xmlns:a16="http://schemas.microsoft.com/office/drawing/2014/main" id="{09112FAB-3F7F-52B4-2038-66226EC339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90868" y="2051152"/>
                <a:ext cx="818164" cy="0"/>
              </a:xfrm>
              <a:prstGeom prst="straightConnector1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met pijl 48">
                <a:extLst>
                  <a:ext uri="{FF2B5EF4-FFF2-40B4-BE49-F238E27FC236}">
                    <a16:creationId xmlns:a16="http://schemas.microsoft.com/office/drawing/2014/main" id="{1933D7BB-4C06-B60F-E408-55C0700CCA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44078" y="2051152"/>
                <a:ext cx="818164" cy="0"/>
              </a:xfrm>
              <a:prstGeom prst="straightConnector1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E79A3DD3-4EC2-26F7-64E0-050CDAA99568}"/>
                  </a:ext>
                </a:extLst>
              </p:cNvPr>
              <p:cNvSpPr txBox="1"/>
              <p:nvPr/>
            </p:nvSpPr>
            <p:spPr>
              <a:xfrm>
                <a:off x="2922475" y="1729431"/>
                <a:ext cx="6762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kstvak 50">
                    <a:extLst>
                      <a:ext uri="{FF2B5EF4-FFF2-40B4-BE49-F238E27FC236}">
                        <a16:creationId xmlns:a16="http://schemas.microsoft.com/office/drawing/2014/main" id="{13BD42B4-CA2C-3A6C-9667-1D15FE251B91}"/>
                      </a:ext>
                    </a:extLst>
                  </p:cNvPr>
                  <p:cNvSpPr txBox="1"/>
                  <p:nvPr/>
                </p:nvSpPr>
                <p:spPr>
                  <a:xfrm>
                    <a:off x="1552320" y="1809686"/>
                    <a:ext cx="619758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nl-BE" sz="1000" dirty="0">
                      <a:solidFill>
                        <a:schemeClr val="accent6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1" name="Tekstvak 50">
                    <a:extLst>
                      <a:ext uri="{FF2B5EF4-FFF2-40B4-BE49-F238E27FC236}">
                        <a16:creationId xmlns:a16="http://schemas.microsoft.com/office/drawing/2014/main" id="{13BD42B4-CA2C-3A6C-9667-1D15FE251B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2320" y="1809686"/>
                    <a:ext cx="619758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B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kstvak 51">
                    <a:extLst>
                      <a:ext uri="{FF2B5EF4-FFF2-40B4-BE49-F238E27FC236}">
                        <a16:creationId xmlns:a16="http://schemas.microsoft.com/office/drawing/2014/main" id="{9CBB884F-DE94-7CC7-91A4-474D6AB79209}"/>
                      </a:ext>
                    </a:extLst>
                  </p:cNvPr>
                  <p:cNvSpPr txBox="1"/>
                  <p:nvPr/>
                </p:nvSpPr>
                <p:spPr>
                  <a:xfrm>
                    <a:off x="4214004" y="1802597"/>
                    <a:ext cx="619758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nl-BE" sz="1000" dirty="0">
                      <a:solidFill>
                        <a:schemeClr val="accent6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2" name="Tekstvak 51">
                    <a:extLst>
                      <a:ext uri="{FF2B5EF4-FFF2-40B4-BE49-F238E27FC236}">
                        <a16:creationId xmlns:a16="http://schemas.microsoft.com/office/drawing/2014/main" id="{9CBB884F-DE94-7CC7-91A4-474D6AB792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14004" y="1802597"/>
                    <a:ext cx="619758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961" r="-15686" b="-5333"/>
                    </a:stretch>
                  </a:blipFill>
                </p:spPr>
                <p:txBody>
                  <a:bodyPr/>
                  <a:lstStyle/>
                  <a:p>
                    <a:r>
                      <a:rPr lang="nl-B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Vrije vorm: vorm 4">
              <a:extLst>
                <a:ext uri="{FF2B5EF4-FFF2-40B4-BE49-F238E27FC236}">
                  <a16:creationId xmlns:a16="http://schemas.microsoft.com/office/drawing/2014/main" id="{097B0B84-427B-C4E5-E59F-AAB020920050}"/>
                </a:ext>
              </a:extLst>
            </p:cNvPr>
            <p:cNvSpPr/>
            <p:nvPr/>
          </p:nvSpPr>
          <p:spPr>
            <a:xfrm>
              <a:off x="2052083" y="2147776"/>
              <a:ext cx="3646968" cy="552893"/>
            </a:xfrm>
            <a:custGeom>
              <a:avLst/>
              <a:gdLst>
                <a:gd name="connsiteX0" fmla="*/ 3646968 w 3646968"/>
                <a:gd name="connsiteY0" fmla="*/ 552893 h 552893"/>
                <a:gd name="connsiteX1" fmla="*/ 1850065 w 3646968"/>
                <a:gd name="connsiteY1" fmla="*/ 180754 h 552893"/>
                <a:gd name="connsiteX2" fmla="*/ 0 w 3646968"/>
                <a:gd name="connsiteY2" fmla="*/ 0 h 55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968" h="552893">
                  <a:moveTo>
                    <a:pt x="3646968" y="552893"/>
                  </a:moveTo>
                  <a:cubicBezTo>
                    <a:pt x="3052430" y="412898"/>
                    <a:pt x="2457893" y="272903"/>
                    <a:pt x="1850065" y="180754"/>
                  </a:cubicBezTo>
                  <a:cubicBezTo>
                    <a:pt x="1242237" y="88605"/>
                    <a:pt x="621118" y="44302"/>
                    <a:pt x="0" y="0"/>
                  </a:cubicBezTo>
                </a:path>
              </a:pathLst>
            </a:custGeom>
            <a:noFill/>
            <a:ln w="25400">
              <a:solidFill>
                <a:schemeClr val="accent5">
                  <a:lumMod val="50000"/>
                </a:schemeClr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D4E21C56-E105-C5BD-6740-5B28AA6287F5}"/>
                  </a:ext>
                </a:extLst>
              </p:cNvPr>
              <p:cNvSpPr txBox="1"/>
              <p:nvPr/>
            </p:nvSpPr>
            <p:spPr>
              <a:xfrm>
                <a:off x="5411696" y="2287719"/>
                <a:ext cx="6197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D4E21C56-E105-C5BD-6740-5B28AA628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696" y="2287719"/>
                <a:ext cx="61975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DFD5E5E8-3870-61CD-EC9F-7782E58EB7A5}"/>
                  </a:ext>
                </a:extLst>
              </p:cNvPr>
              <p:cNvSpPr txBox="1"/>
              <p:nvPr/>
            </p:nvSpPr>
            <p:spPr>
              <a:xfrm>
                <a:off x="819146" y="4938185"/>
                <a:ext cx="11078211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path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nl-NL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?</m:t>
                        </m:r>
                      </m:sup>
                    </m:sSubSup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comes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equipped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↦(−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nl-NL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DFD5E5E8-3870-61CD-EC9F-7782E58EB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6" y="4938185"/>
                <a:ext cx="11078211" cy="1014317"/>
              </a:xfrm>
              <a:prstGeom prst="rect">
                <a:avLst/>
              </a:prstGeom>
              <a:blipFill>
                <a:blip r:embed="rId11"/>
                <a:stretch>
                  <a:fillRect t="-3012" b="-1265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vak 9">
            <a:extLst>
              <a:ext uri="{FF2B5EF4-FFF2-40B4-BE49-F238E27FC236}">
                <a16:creationId xmlns:a16="http://schemas.microsoft.com/office/drawing/2014/main" id="{9922D9B7-B932-407E-E183-043A73BE2575}"/>
              </a:ext>
            </a:extLst>
          </p:cNvPr>
          <p:cNvSpPr txBox="1"/>
          <p:nvPr/>
        </p:nvSpPr>
        <p:spPr>
          <a:xfrm>
            <a:off x="865463" y="4513007"/>
            <a:ext cx="1107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We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know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C56EB6F2-D697-A4FC-45DA-9EC0EA21158B}"/>
                  </a:ext>
                </a:extLst>
              </p:cNvPr>
              <p:cNvSpPr txBox="1"/>
              <p:nvPr/>
            </p:nvSpPr>
            <p:spPr>
              <a:xfrm>
                <a:off x="819146" y="6066750"/>
                <a:ext cx="11078211" cy="471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Hope: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nl-NL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certain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integers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C56EB6F2-D697-A4FC-45DA-9EC0EA211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6" y="6066750"/>
                <a:ext cx="11078211" cy="471860"/>
              </a:xfrm>
              <a:prstGeom prst="rect">
                <a:avLst/>
              </a:prstGeom>
              <a:blipFill>
                <a:blip r:embed="rId12"/>
                <a:stretch>
                  <a:fillRect l="-825" t="-7692" b="-282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46A404E1-D162-D157-5021-BD8D1AD665A4}"/>
              </a:ext>
            </a:extLst>
          </p:cNvPr>
          <p:cNvSpPr/>
          <p:nvPr/>
        </p:nvSpPr>
        <p:spPr>
          <a:xfrm>
            <a:off x="3252104" y="2235673"/>
            <a:ext cx="875433" cy="671320"/>
          </a:xfrm>
          <a:custGeom>
            <a:avLst/>
            <a:gdLst>
              <a:gd name="connsiteX0" fmla="*/ 317365 w 875433"/>
              <a:gd name="connsiteY0" fmla="*/ 0 h 671320"/>
              <a:gd name="connsiteX1" fmla="*/ 22725 w 875433"/>
              <a:gd name="connsiteY1" fmla="*/ 548640 h 671320"/>
              <a:gd name="connsiteX2" fmla="*/ 855845 w 875433"/>
              <a:gd name="connsiteY2" fmla="*/ 629920 h 671320"/>
              <a:gd name="connsiteX3" fmla="*/ 530725 w 875433"/>
              <a:gd name="connsiteY3" fmla="*/ 20320 h 67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433" h="671320">
                <a:moveTo>
                  <a:pt x="317365" y="0"/>
                </a:moveTo>
                <a:cubicBezTo>
                  <a:pt x="125171" y="221826"/>
                  <a:pt x="-67022" y="443653"/>
                  <a:pt x="22725" y="548640"/>
                </a:cubicBezTo>
                <a:cubicBezTo>
                  <a:pt x="112472" y="653627"/>
                  <a:pt x="771178" y="717973"/>
                  <a:pt x="855845" y="629920"/>
                </a:cubicBezTo>
                <a:cubicBezTo>
                  <a:pt x="940512" y="541867"/>
                  <a:pt x="735618" y="281093"/>
                  <a:pt x="530725" y="20320"/>
                </a:cubicBez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35A4131F-385E-84D0-45BE-E3CE93C91281}"/>
                  </a:ext>
                </a:extLst>
              </p:cNvPr>
              <p:cNvSpPr txBox="1"/>
              <p:nvPr/>
            </p:nvSpPr>
            <p:spPr>
              <a:xfrm>
                <a:off x="3007558" y="2876668"/>
                <a:ext cx="1981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l-NL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𝐢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35A4131F-385E-84D0-45BE-E3CE93C91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558" y="2876668"/>
                <a:ext cx="1981951" cy="461665"/>
              </a:xfrm>
              <a:prstGeom prst="rect">
                <a:avLst/>
              </a:prstGeom>
              <a:blipFill>
                <a:blip r:embed="rId13"/>
                <a:stretch>
                  <a:fillRect r="-2769" b="-1973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ep 22">
            <a:extLst>
              <a:ext uri="{FF2B5EF4-FFF2-40B4-BE49-F238E27FC236}">
                <a16:creationId xmlns:a16="http://schemas.microsoft.com/office/drawing/2014/main" id="{7027C9AE-A86C-1417-14F6-5D7DADBBDC53}"/>
              </a:ext>
            </a:extLst>
          </p:cNvPr>
          <p:cNvGrpSpPr/>
          <p:nvPr/>
        </p:nvGrpSpPr>
        <p:grpSpPr>
          <a:xfrm>
            <a:off x="1190737" y="2105247"/>
            <a:ext cx="4640158" cy="2177372"/>
            <a:chOff x="367777" y="2105247"/>
            <a:chExt cx="4640158" cy="2177372"/>
          </a:xfrm>
        </p:grpSpPr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2C92519B-8E56-FAFD-B905-2DD008057728}"/>
                </a:ext>
              </a:extLst>
            </p:cNvPr>
            <p:cNvSpPr/>
            <p:nvPr/>
          </p:nvSpPr>
          <p:spPr>
            <a:xfrm>
              <a:off x="811919" y="2105247"/>
              <a:ext cx="4196016" cy="1924493"/>
            </a:xfrm>
            <a:custGeom>
              <a:avLst/>
              <a:gdLst>
                <a:gd name="connsiteX0" fmla="*/ 1856853 w 4196016"/>
                <a:gd name="connsiteY0" fmla="*/ 0 h 1956391"/>
                <a:gd name="connsiteX1" fmla="*/ 81216 w 4196016"/>
                <a:gd name="connsiteY1" fmla="*/ 1105786 h 1956391"/>
                <a:gd name="connsiteX2" fmla="*/ 4196016 w 4196016"/>
                <a:gd name="connsiteY2" fmla="*/ 1956391 h 195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6016" h="1956391">
                  <a:moveTo>
                    <a:pt x="1856853" y="0"/>
                  </a:moveTo>
                  <a:cubicBezTo>
                    <a:pt x="774104" y="389860"/>
                    <a:pt x="-308644" y="779721"/>
                    <a:pt x="81216" y="1105786"/>
                  </a:cubicBezTo>
                  <a:cubicBezTo>
                    <a:pt x="471076" y="1431851"/>
                    <a:pt x="2333546" y="1694121"/>
                    <a:pt x="4196016" y="1956391"/>
                  </a:cubicBezTo>
                </a:path>
              </a:pathLst>
            </a:custGeom>
            <a:noFill/>
            <a:ln w="254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DAE09205-7F91-BBFE-42DF-943D310E21FF}"/>
                    </a:ext>
                  </a:extLst>
                </p:cNvPr>
                <p:cNvSpPr txBox="1"/>
                <p:nvPr/>
              </p:nvSpPr>
              <p:spPr>
                <a:xfrm>
                  <a:off x="367777" y="3451622"/>
                  <a:ext cx="34837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>
                      <a:ea typeface="Cambria Math" panose="02040503050406030204" pitchFamily="18" charset="0"/>
                    </a:rPr>
                    <a:t>i</a:t>
                  </a:r>
                  <a:r>
                    <a:rPr lang="nl-NL" sz="2400" dirty="0" err="1">
                      <a:ea typeface="Cambria Math" panose="02040503050406030204" pitchFamily="18" charset="0"/>
                    </a:rPr>
                    <a:t>sogeny</a:t>
                  </a:r>
                  <a:r>
                    <a:rPr lang="nl-NL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NL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</m:oMath>
                  </a14:m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with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ker</m:t>
                          </m:r>
                        </m:fName>
                        <m:e>
                          <m:acc>
                            <m:accPr>
                              <m:chr m:val="̃"/>
                              <m:ctrlP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ker</m:t>
                              </m:r>
                            </m:fName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a14:m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DAE09205-7F91-BBFE-42DF-943D310E21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777" y="3451622"/>
                  <a:ext cx="3483774" cy="830997"/>
                </a:xfrm>
                <a:prstGeom prst="rect">
                  <a:avLst/>
                </a:prstGeom>
                <a:blipFill>
                  <a:blip r:embed="rId14"/>
                  <a:stretch>
                    <a:fillRect l="-2622" t="-5839" b="-1532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C19DB364-F294-809A-3502-19A5D6056BFA}"/>
                  </a:ext>
                </a:extLst>
              </p:cNvPr>
              <p:cNvSpPr txBox="1"/>
              <p:nvPr/>
            </p:nvSpPr>
            <p:spPr>
              <a:xfrm>
                <a:off x="7450817" y="3098533"/>
                <a:ext cx="1649475" cy="798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acc>
                            <m:accPr>
                              <m:chr m:val="̂"/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C19DB364-F294-809A-3502-19A5D6056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817" y="3098533"/>
                <a:ext cx="1649475" cy="7981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49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4.375E-6 -0.72778 " pathEditMode="fixed" rAng="0" ptsTypes="AA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8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 animBg="1"/>
      <p:bldP spid="13" grpId="0"/>
      <p:bldP spid="6" grpId="0"/>
      <p:bldP spid="6" grpId="1"/>
      <p:bldP spid="8" grpId="0" build="allAtOnce"/>
      <p:bldP spid="10" grpId="0"/>
      <p:bldP spid="10" grpId="1"/>
      <p:bldP spid="54" grpId="0"/>
      <p:bldP spid="54" grpId="1"/>
      <p:bldP spid="16" grpId="0" animBg="1"/>
      <p:bldP spid="16" grpId="1" animBg="1"/>
      <p:bldP spid="17" grpId="0"/>
      <p:bldP spid="17" grpId="1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8F3D573E-73F7-D058-AD2F-23D3E15BE2EF}"/>
                  </a:ext>
                </a:extLst>
              </p:cNvPr>
              <p:cNvSpPr txBox="1"/>
              <p:nvPr/>
            </p:nvSpPr>
            <p:spPr>
              <a:xfrm>
                <a:off x="817359" y="1078008"/>
                <a:ext cx="11078211" cy="492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Hope: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nl-NL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certain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integers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nl-NL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deciding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existence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finding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them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</a:p>
              <a:p>
                <a:pPr marL="1714500" lvl="3" indent="-342900">
                  <a:buFont typeface="Wingdings" panose="05000000000000000000" pitchFamily="2" charset="2"/>
                  <a:buChar char="§"/>
                </a:pPr>
                <a:r>
                  <a:rPr lang="nl-NL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factoring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</a:p>
              <a:p>
                <a:pPr marL="1714500" lvl="3" indent="-342900">
                  <a:buFont typeface="Wingdings" panose="05000000000000000000" pitchFamily="2" charset="2"/>
                  <a:buChar char="§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Euclid’s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algorithm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over </a:t>
                </a:r>
                <a14:m>
                  <m:oMath xmlns:m="http://schemas.openxmlformats.org/officeDocument/2006/math">
                    <m:r>
                      <a:rPr lang="nl-NL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𝐙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nl-NL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(special case of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Cornacchia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nl-NL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only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depends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on system parameters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on concrete SIDH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instance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does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admit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decomposition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create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more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leeway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nl-NL" sz="3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714500" lvl="3" indent="-342900">
                  <a:buFont typeface="Wingdings" panose="05000000000000000000" pitchFamily="2" charset="2"/>
                  <a:buChar char="§"/>
                </a:pP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reducing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torsion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info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implies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torsion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info),</a:t>
                </a:r>
              </a:p>
              <a:p>
                <a:pPr marL="1714500" lvl="3" indent="-342900">
                  <a:buFont typeface="Wingdings" panose="05000000000000000000" pitchFamily="2" charset="2"/>
                  <a:buChar char="§"/>
                </a:pPr>
                <a:endParaRPr lang="nl-NL" sz="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714500" lvl="3" indent="-342900">
                  <a:buFont typeface="Wingdings" panose="05000000000000000000" pitchFamily="2" charset="2"/>
                  <a:buChar char="§"/>
                </a:pP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increasing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extend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Bob’s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walk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wanted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).</a:t>
                </a:r>
              </a:p>
              <a:p>
                <a:pPr marL="1714500" lvl="3" indent="-342900">
                  <a:buFont typeface="Wingdings" panose="05000000000000000000" pitchFamily="2" charset="2"/>
                  <a:buChar char="§"/>
                </a:pPr>
                <a:endParaRPr lang="nl-NL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practice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</a:p>
              <a:p>
                <a:pPr marL="1714500" lvl="3" indent="-342900">
                  <a:buFont typeface="Wingdings" panose="05000000000000000000" pitchFamily="2" charset="2"/>
                  <a:buChar char="§"/>
                </a:pP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need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guess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first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degree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component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marL="1714500" lvl="3" indent="-342900">
                  <a:buFont typeface="Wingdings" panose="05000000000000000000" pitchFamily="2" charset="2"/>
                  <a:buChar char="§"/>
                </a:pP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from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point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onwards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guess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one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degree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component at a time.</a:t>
                </a: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8F3D573E-73F7-D058-AD2F-23D3E15BE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59" y="1078008"/>
                <a:ext cx="11078211" cy="4929426"/>
              </a:xfrm>
              <a:prstGeom prst="rect">
                <a:avLst/>
              </a:prstGeom>
              <a:blipFill>
                <a:blip r:embed="rId2"/>
                <a:stretch>
                  <a:fillRect l="-826" t="-743" r="-550" b="-185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716A34E2-1546-45B7-B084-3F8D9AE9740C}"/>
                  </a:ext>
                </a:extLst>
              </p:cNvPr>
              <p:cNvSpPr txBox="1"/>
              <p:nvPr/>
            </p:nvSpPr>
            <p:spPr>
              <a:xfrm>
                <a:off x="372109" y="368280"/>
                <a:ext cx="10529571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35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3. </a:t>
                </a:r>
                <a:r>
                  <a:rPr lang="nl-BE" sz="35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Constructing</a:t>
                </a:r>
                <a:r>
                  <a:rPr lang="nl-BE" sz="35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35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BE" sz="35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35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auxiliary</a:t>
                </a:r>
                <a:r>
                  <a:rPr lang="nl-BE" sz="35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35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BE" sz="35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5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nl-BE" sz="350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716A34E2-1546-45B7-B084-3F8D9AE97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9" y="368280"/>
                <a:ext cx="10529571" cy="630942"/>
              </a:xfrm>
              <a:prstGeom prst="rect">
                <a:avLst/>
              </a:prstGeom>
              <a:blipFill>
                <a:blip r:embed="rId3"/>
                <a:stretch>
                  <a:fillRect l="-1679" t="-14423" b="-3461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9781A70E-51E7-410B-AB5B-F65DCDD19C3B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12/16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6587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716A34E2-1546-45B7-B084-3F8D9AE9740C}"/>
                  </a:ext>
                </a:extLst>
              </p:cNvPr>
              <p:cNvSpPr txBox="1"/>
              <p:nvPr/>
            </p:nvSpPr>
            <p:spPr>
              <a:xfrm>
                <a:off x="372109" y="368280"/>
                <a:ext cx="10529571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35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3. </a:t>
                </a:r>
                <a:r>
                  <a:rPr lang="nl-BE" sz="35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Constructing</a:t>
                </a:r>
                <a:r>
                  <a:rPr lang="nl-BE" sz="35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35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BE" sz="35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35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auxiliary</a:t>
                </a:r>
                <a:r>
                  <a:rPr lang="nl-BE" sz="35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35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BE" sz="35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5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nl-BE" sz="350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716A34E2-1546-45B7-B084-3F8D9AE97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9" y="368280"/>
                <a:ext cx="10529571" cy="630942"/>
              </a:xfrm>
              <a:prstGeom prst="rect">
                <a:avLst/>
              </a:prstGeom>
              <a:blipFill>
                <a:blip r:embed="rId2"/>
                <a:stretch>
                  <a:fillRect l="-1679" t="-14423" b="-3461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9781A70E-51E7-410B-AB5B-F65DCDD19C3B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13/16</a:t>
            </a:r>
            <a:endParaRPr lang="nl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C709474-65CD-CE07-14CA-E6469D3949E2}"/>
                  </a:ext>
                </a:extLst>
              </p:cNvPr>
              <p:cNvSpPr txBox="1"/>
              <p:nvPr/>
            </p:nvSpPr>
            <p:spPr>
              <a:xfrm>
                <a:off x="819148" y="1018080"/>
                <a:ext cx="110782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about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other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starting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curves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C709474-65CD-CE07-14CA-E6469D394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8" y="1018080"/>
                <a:ext cx="11078211" cy="461665"/>
              </a:xfrm>
              <a:prstGeom prst="rect">
                <a:avLst/>
              </a:prstGeom>
              <a:blipFill>
                <a:blip r:embed="rId3"/>
                <a:stretch>
                  <a:fillRect l="-825" t="-10526" b="-28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81D75951-7F92-6171-F683-9A29762086E0}"/>
                  </a:ext>
                </a:extLst>
              </p:cNvPr>
              <p:cNvSpPr txBox="1"/>
              <p:nvPr/>
            </p:nvSpPr>
            <p:spPr>
              <a:xfrm>
                <a:off x="819148" y="1546889"/>
                <a:ext cx="1137285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u="sng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Known </a:t>
                </a:r>
                <a:r>
                  <a:rPr lang="nl-NL" sz="2400" b="1" u="sng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endomorphism</a:t>
                </a:r>
                <a:r>
                  <a:rPr lang="nl-NL" sz="2400" b="1" u="sng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ring:</a:t>
                </a:r>
              </a:p>
              <a:p>
                <a:endParaRPr lang="nl-NL" sz="1000" b="1" u="sng" dirty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SIKE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uses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sz="2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which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carries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automorphism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nl-NL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same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works</a:t>
                </a:r>
                <a:endParaRPr lang="nl-NL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nl-NL" sz="7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NL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more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general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approach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works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End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contains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small-norm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endomorphism</a:t>
                </a:r>
                <a:endParaRPr lang="nl-NL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nl-NL" sz="7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totally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general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rely on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KLPT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algorithm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Kohel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 al. 2014)</a:t>
                </a: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81D75951-7F92-6171-F683-9A2976208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8" y="1546889"/>
                <a:ext cx="11372852" cy="1938992"/>
              </a:xfrm>
              <a:prstGeom prst="rect">
                <a:avLst/>
              </a:prstGeom>
              <a:blipFill>
                <a:blip r:embed="rId4"/>
                <a:stretch>
                  <a:fillRect l="-804" t="-2516" b="-628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C6421F6A-AE3F-1A55-7AA2-54AFCEE18F88}"/>
                  </a:ext>
                </a:extLst>
              </p:cNvPr>
              <p:cNvSpPr txBox="1"/>
              <p:nvPr/>
            </p:nvSpPr>
            <p:spPr>
              <a:xfrm>
                <a:off x="819148" y="3678641"/>
                <a:ext cx="11372852" cy="1531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u="sng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Unknown </a:t>
                </a:r>
                <a:r>
                  <a:rPr lang="nl-NL" sz="2400" b="1" u="sng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endomorphism</a:t>
                </a:r>
                <a:r>
                  <a:rPr lang="nl-NL" sz="2400" b="1" u="sng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ring:</a:t>
                </a:r>
              </a:p>
              <a:p>
                <a:endParaRPr lang="nl-NL" sz="1000" b="1" u="sng" dirty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auxiliary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always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be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constructed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if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smooth</a:t>
                </a:r>
                <a:endParaRPr lang="nl-NL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nl-NL" sz="7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create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more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leeway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considering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nl-NL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C6421F6A-AE3F-1A55-7AA2-54AFCEE18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8" y="3678641"/>
                <a:ext cx="11372852" cy="1531958"/>
              </a:xfrm>
              <a:prstGeom prst="rect">
                <a:avLst/>
              </a:prstGeom>
              <a:blipFill>
                <a:blip r:embed="rId5"/>
                <a:stretch>
                  <a:fillRect l="-804" t="-3175" b="-476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ep 15">
            <a:extLst>
              <a:ext uri="{FF2B5EF4-FFF2-40B4-BE49-F238E27FC236}">
                <a16:creationId xmlns:a16="http://schemas.microsoft.com/office/drawing/2014/main" id="{2E1BFCCA-1406-D6E9-1222-789EE3955A25}"/>
              </a:ext>
            </a:extLst>
          </p:cNvPr>
          <p:cNvGrpSpPr/>
          <p:nvPr/>
        </p:nvGrpSpPr>
        <p:grpSpPr>
          <a:xfrm>
            <a:off x="2794984" y="5021751"/>
            <a:ext cx="4599831" cy="997610"/>
            <a:chOff x="2794984" y="5380075"/>
            <a:chExt cx="4599831" cy="997610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CF5E32E4-ABC8-9EF1-E611-B9397FF01BB0}"/>
                </a:ext>
              </a:extLst>
            </p:cNvPr>
            <p:cNvSpPr/>
            <p:nvPr/>
          </p:nvSpPr>
          <p:spPr>
            <a:xfrm flipH="1">
              <a:off x="6496493" y="5380075"/>
              <a:ext cx="898322" cy="821019"/>
            </a:xfrm>
            <a:custGeom>
              <a:avLst/>
              <a:gdLst>
                <a:gd name="connsiteX0" fmla="*/ 140 w 840113"/>
                <a:gd name="connsiteY0" fmla="*/ 0 h 276278"/>
                <a:gd name="connsiteX1" fmla="*/ 138364 w 840113"/>
                <a:gd name="connsiteY1" fmla="*/ 244549 h 276278"/>
                <a:gd name="connsiteX2" fmla="*/ 840113 w 840113"/>
                <a:gd name="connsiteY2" fmla="*/ 265814 h 27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0113" h="276278">
                  <a:moveTo>
                    <a:pt x="140" y="0"/>
                  </a:moveTo>
                  <a:cubicBezTo>
                    <a:pt x="-746" y="100123"/>
                    <a:pt x="-1631" y="200247"/>
                    <a:pt x="138364" y="244549"/>
                  </a:cubicBezTo>
                  <a:cubicBezTo>
                    <a:pt x="278359" y="288851"/>
                    <a:pt x="559236" y="277332"/>
                    <a:pt x="840113" y="265814"/>
                  </a:cubicBezTo>
                </a:path>
              </a:pathLst>
            </a:custGeom>
            <a:noFill/>
            <a:ln w="254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06420C3A-D25C-1E08-4ACB-DD32978ABBE3}"/>
                </a:ext>
              </a:extLst>
            </p:cNvPr>
            <p:cNvSpPr txBox="1"/>
            <p:nvPr/>
          </p:nvSpPr>
          <p:spPr>
            <a:xfrm>
              <a:off x="2794984" y="5916020"/>
              <a:ext cx="4279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rely on smaller 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torsion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info</a:t>
              </a: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A082E213-F01A-0A7F-2AF4-E8952676CB31}"/>
              </a:ext>
            </a:extLst>
          </p:cNvPr>
          <p:cNvGrpSpPr/>
          <p:nvPr/>
        </p:nvGrpSpPr>
        <p:grpSpPr>
          <a:xfrm>
            <a:off x="8123134" y="5096284"/>
            <a:ext cx="5149844" cy="488638"/>
            <a:chOff x="8123134" y="5465119"/>
            <a:chExt cx="5149844" cy="488638"/>
          </a:xfrm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CF8E905C-6483-8E4F-64DC-7B85EF409D93}"/>
                </a:ext>
              </a:extLst>
            </p:cNvPr>
            <p:cNvSpPr/>
            <p:nvPr/>
          </p:nvSpPr>
          <p:spPr>
            <a:xfrm>
              <a:off x="8123134" y="5465119"/>
              <a:ext cx="840113" cy="326081"/>
            </a:xfrm>
            <a:custGeom>
              <a:avLst/>
              <a:gdLst>
                <a:gd name="connsiteX0" fmla="*/ 140 w 840113"/>
                <a:gd name="connsiteY0" fmla="*/ 0 h 276278"/>
                <a:gd name="connsiteX1" fmla="*/ 138364 w 840113"/>
                <a:gd name="connsiteY1" fmla="*/ 244549 h 276278"/>
                <a:gd name="connsiteX2" fmla="*/ 840113 w 840113"/>
                <a:gd name="connsiteY2" fmla="*/ 265814 h 27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0113" h="276278">
                  <a:moveTo>
                    <a:pt x="140" y="0"/>
                  </a:moveTo>
                  <a:cubicBezTo>
                    <a:pt x="-746" y="100123"/>
                    <a:pt x="-1631" y="200247"/>
                    <a:pt x="138364" y="244549"/>
                  </a:cubicBezTo>
                  <a:cubicBezTo>
                    <a:pt x="278359" y="288851"/>
                    <a:pt x="559236" y="277332"/>
                    <a:pt x="840113" y="265814"/>
                  </a:cubicBezTo>
                </a:path>
              </a:pathLst>
            </a:custGeom>
            <a:noFill/>
            <a:ln w="254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C52F75DD-3F7F-0DA7-406E-F6FBF9BC7C05}"/>
                </a:ext>
              </a:extLst>
            </p:cNvPr>
            <p:cNvSpPr txBox="1"/>
            <p:nvPr/>
          </p:nvSpPr>
          <p:spPr>
            <a:xfrm>
              <a:off x="8993562" y="5492092"/>
              <a:ext cx="4279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extend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Bob’s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walk</a:t>
              </a: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196738B9-F000-617F-B5C4-0F4A15392524}"/>
              </a:ext>
            </a:extLst>
          </p:cNvPr>
          <p:cNvGrpSpPr/>
          <p:nvPr/>
        </p:nvGrpSpPr>
        <p:grpSpPr>
          <a:xfrm>
            <a:off x="2651473" y="5105533"/>
            <a:ext cx="4344650" cy="485102"/>
            <a:chOff x="2651473" y="5463857"/>
            <a:chExt cx="4344650" cy="485102"/>
          </a:xfrm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BB8AB3-FADC-7CC1-9311-622CF6CCFA60}"/>
                </a:ext>
              </a:extLst>
            </p:cNvPr>
            <p:cNvSpPr/>
            <p:nvPr/>
          </p:nvSpPr>
          <p:spPr>
            <a:xfrm flipH="1">
              <a:off x="6156010" y="5463857"/>
              <a:ext cx="840113" cy="306313"/>
            </a:xfrm>
            <a:custGeom>
              <a:avLst/>
              <a:gdLst>
                <a:gd name="connsiteX0" fmla="*/ 140 w 840113"/>
                <a:gd name="connsiteY0" fmla="*/ 0 h 276278"/>
                <a:gd name="connsiteX1" fmla="*/ 138364 w 840113"/>
                <a:gd name="connsiteY1" fmla="*/ 244549 h 276278"/>
                <a:gd name="connsiteX2" fmla="*/ 840113 w 840113"/>
                <a:gd name="connsiteY2" fmla="*/ 265814 h 27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0113" h="276278">
                  <a:moveTo>
                    <a:pt x="140" y="0"/>
                  </a:moveTo>
                  <a:cubicBezTo>
                    <a:pt x="-746" y="100123"/>
                    <a:pt x="-1631" y="200247"/>
                    <a:pt x="138364" y="244549"/>
                  </a:cubicBezTo>
                  <a:cubicBezTo>
                    <a:pt x="278359" y="288851"/>
                    <a:pt x="559236" y="277332"/>
                    <a:pt x="840113" y="265814"/>
                  </a:cubicBezTo>
                </a:path>
              </a:pathLst>
            </a:custGeom>
            <a:noFill/>
            <a:ln w="254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kstvak 12">
                  <a:extLst>
                    <a:ext uri="{FF2B5EF4-FFF2-40B4-BE49-F238E27FC236}">
                      <a16:creationId xmlns:a16="http://schemas.microsoft.com/office/drawing/2014/main" id="{B21B43A6-596C-2F9A-DA90-A5B99CB86B53}"/>
                    </a:ext>
                  </a:extLst>
                </p:cNvPr>
                <p:cNvSpPr txBox="1"/>
                <p:nvPr/>
              </p:nvSpPr>
              <p:spPr>
                <a:xfrm>
                  <a:off x="2651473" y="5487294"/>
                  <a:ext cx="42794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guess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action on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-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torsion</a:t>
                  </a:r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kstvak 12">
                  <a:extLst>
                    <a:ext uri="{FF2B5EF4-FFF2-40B4-BE49-F238E27FC236}">
                      <a16:creationId xmlns:a16="http://schemas.microsoft.com/office/drawing/2014/main" id="{B21B43A6-596C-2F9A-DA90-A5B99CB86B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1473" y="5487294"/>
                  <a:ext cx="427941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279" t="-10526" b="-2894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A378C0CE-06AE-2548-81F1-42619F86C036}"/>
                  </a:ext>
                </a:extLst>
              </p:cNvPr>
              <p:cNvSpPr txBox="1"/>
              <p:nvPr/>
            </p:nvSpPr>
            <p:spPr>
              <a:xfrm>
                <a:off x="3976577" y="6126984"/>
                <a:ext cx="7952681" cy="461665"/>
              </a:xfrm>
              <a:prstGeom prst="rect">
                <a:avLst/>
              </a:prstGeom>
              <a:noFill/>
              <a:ln w="2540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Fresh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insight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De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Feo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Wesolowski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leads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r>
                      <a:rPr lang="nl-NL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type m:val="skw"/>
                        <m:ctrlPr>
                          <a:rPr lang="nl-NL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nl-NL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attack!</a:t>
                </a:r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A378C0CE-06AE-2548-81F1-42619F86C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577" y="6126984"/>
                <a:ext cx="7952681" cy="461665"/>
              </a:xfrm>
              <a:prstGeom prst="rect">
                <a:avLst/>
              </a:prstGeom>
              <a:blipFill>
                <a:blip r:embed="rId7"/>
                <a:stretch>
                  <a:fillRect t="-115000" b="-180000"/>
                </a:stretch>
              </a:blipFill>
              <a:ln w="254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33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ep 117">
            <a:extLst>
              <a:ext uri="{FF2B5EF4-FFF2-40B4-BE49-F238E27FC236}">
                <a16:creationId xmlns:a16="http://schemas.microsoft.com/office/drawing/2014/main" id="{3ABA4CED-9C96-1B53-DDFF-314AA8FB3602}"/>
              </a:ext>
            </a:extLst>
          </p:cNvPr>
          <p:cNvGrpSpPr/>
          <p:nvPr/>
        </p:nvGrpSpPr>
        <p:grpSpPr>
          <a:xfrm>
            <a:off x="8563030" y="2703557"/>
            <a:ext cx="4518975" cy="1334411"/>
            <a:chOff x="8563030" y="2703557"/>
            <a:chExt cx="4518975" cy="13344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kstvak 114">
                  <a:extLst>
                    <a:ext uri="{FF2B5EF4-FFF2-40B4-BE49-F238E27FC236}">
                      <a16:creationId xmlns:a16="http://schemas.microsoft.com/office/drawing/2014/main" id="{CE33EE3F-D6B3-660C-0D9E-ACFBB7EA9F14}"/>
                    </a:ext>
                  </a:extLst>
                </p:cNvPr>
                <p:cNvSpPr txBox="1"/>
                <p:nvPr/>
              </p:nvSpPr>
              <p:spPr>
                <a:xfrm>
                  <a:off x="8563030" y="3206971"/>
                  <a:ext cx="451897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division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by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during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Richelot</a:t>
                  </a:r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5" name="Tekstvak 114">
                  <a:extLst>
                    <a:ext uri="{FF2B5EF4-FFF2-40B4-BE49-F238E27FC236}">
                      <a16:creationId xmlns:a16="http://schemas.microsoft.com/office/drawing/2014/main" id="{CE33EE3F-D6B3-660C-0D9E-ACFBB7EA9F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3030" y="3206971"/>
                  <a:ext cx="4518975" cy="830997"/>
                </a:xfrm>
                <a:prstGeom prst="rect">
                  <a:avLst/>
                </a:prstGeom>
                <a:blipFill>
                  <a:blip r:embed="rId2"/>
                  <a:stretch>
                    <a:fillRect t="-5882" b="-16176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Rechte verbindingslijn met pijl 115">
              <a:extLst>
                <a:ext uri="{FF2B5EF4-FFF2-40B4-BE49-F238E27FC236}">
                  <a16:creationId xmlns:a16="http://schemas.microsoft.com/office/drawing/2014/main" id="{2052399C-AFEA-2C61-D629-10A6C5BC78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35658" y="2703557"/>
              <a:ext cx="0" cy="528738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kstvak 21">
            <a:extLst>
              <a:ext uri="{FF2B5EF4-FFF2-40B4-BE49-F238E27FC236}">
                <a16:creationId xmlns:a16="http://schemas.microsoft.com/office/drawing/2014/main" id="{716A34E2-1546-45B7-B084-3F8D9AE9740C}"/>
              </a:ext>
            </a:extLst>
          </p:cNvPr>
          <p:cNvSpPr txBox="1"/>
          <p:nvPr/>
        </p:nvSpPr>
        <p:spPr>
          <a:xfrm>
            <a:off x="372109" y="368280"/>
            <a:ext cx="105295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Checking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reducibility</a:t>
            </a:r>
            <a:endParaRPr lang="nl-BE" sz="3500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781A70E-51E7-410B-AB5B-F65DCDD19C3B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14/16</a:t>
            </a:r>
            <a:endParaRPr lang="nl-BE" sz="2400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A7B7593-FE73-4B4A-AC7E-D499F7CC1F88}"/>
              </a:ext>
            </a:extLst>
          </p:cNvPr>
          <p:cNvGrpSpPr/>
          <p:nvPr/>
        </p:nvGrpSpPr>
        <p:grpSpPr>
          <a:xfrm>
            <a:off x="9399510" y="974543"/>
            <a:ext cx="2420102" cy="1668250"/>
            <a:chOff x="8326120" y="3737697"/>
            <a:chExt cx="3421905" cy="2339839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62D944B7-AC42-BEE2-F807-9D41296814B4}"/>
                </a:ext>
              </a:extLst>
            </p:cNvPr>
            <p:cNvGrpSpPr/>
            <p:nvPr/>
          </p:nvGrpSpPr>
          <p:grpSpPr>
            <a:xfrm>
              <a:off x="8326120" y="3737697"/>
              <a:ext cx="3421905" cy="2339839"/>
              <a:chOff x="9308569" y="3990524"/>
              <a:chExt cx="2480155" cy="1695887"/>
            </a:xfrm>
          </p:grpSpPr>
          <p:sp>
            <p:nvSpPr>
              <p:cNvPr id="10" name="Vrije vorm: vorm 9">
                <a:extLst>
                  <a:ext uri="{FF2B5EF4-FFF2-40B4-BE49-F238E27FC236}">
                    <a16:creationId xmlns:a16="http://schemas.microsoft.com/office/drawing/2014/main" id="{D16DF5BD-862F-6CD5-F663-E8ADC3617A61}"/>
                  </a:ext>
                </a:extLst>
              </p:cNvPr>
              <p:cNvSpPr/>
              <p:nvPr/>
            </p:nvSpPr>
            <p:spPr>
              <a:xfrm rot="586810">
                <a:off x="10518724" y="4093665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" name="Vrije vorm: vorm 10">
                <a:extLst>
                  <a:ext uri="{FF2B5EF4-FFF2-40B4-BE49-F238E27FC236}">
                    <a16:creationId xmlns:a16="http://schemas.microsoft.com/office/drawing/2014/main" id="{7DD8990B-4E11-FC59-1C54-D2BBD62F8590}"/>
                  </a:ext>
                </a:extLst>
              </p:cNvPr>
              <p:cNvSpPr/>
              <p:nvPr/>
            </p:nvSpPr>
            <p:spPr>
              <a:xfrm rot="586810">
                <a:off x="9308569" y="4931046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12" name="Rechte verbindingslijn 11">
                <a:extLst>
                  <a:ext uri="{FF2B5EF4-FFF2-40B4-BE49-F238E27FC236}">
                    <a16:creationId xmlns:a16="http://schemas.microsoft.com/office/drawing/2014/main" id="{A9B9DB31-405B-104F-9043-F480147BF08B}"/>
                  </a:ext>
                </a:extLst>
              </p:cNvPr>
              <p:cNvCxnSpPr>
                <a:cxnSpLocks/>
                <a:stCxn id="11" idx="0"/>
                <a:endCxn id="10" idx="0"/>
              </p:cNvCxnSpPr>
              <p:nvPr/>
            </p:nvCxnSpPr>
            <p:spPr>
              <a:xfrm flipV="1">
                <a:off x="9373025" y="3990524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5AFD4F89-3D24-FF51-D2F8-FCE82FDE14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3552" y="4849030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Vrije vorm: vorm 5">
              <a:extLst>
                <a:ext uri="{FF2B5EF4-FFF2-40B4-BE49-F238E27FC236}">
                  <a16:creationId xmlns:a16="http://schemas.microsoft.com/office/drawing/2014/main" id="{FB0EDB5C-9F36-BEED-16E5-A9834514D7B2}"/>
                </a:ext>
              </a:extLst>
            </p:cNvPr>
            <p:cNvSpPr/>
            <p:nvPr/>
          </p:nvSpPr>
          <p:spPr>
            <a:xfrm>
              <a:off x="9175898" y="4571999"/>
              <a:ext cx="1063255" cy="1020727"/>
            </a:xfrm>
            <a:custGeom>
              <a:avLst/>
              <a:gdLst>
                <a:gd name="connsiteX0" fmla="*/ 0 w 1073888"/>
                <a:gd name="connsiteY0" fmla="*/ 0 h 1041991"/>
                <a:gd name="connsiteX1" fmla="*/ 446567 w 1073888"/>
                <a:gd name="connsiteY1" fmla="*/ 297712 h 1041991"/>
                <a:gd name="connsiteX2" fmla="*/ 202018 w 1073888"/>
                <a:gd name="connsiteY2" fmla="*/ 446568 h 1041991"/>
                <a:gd name="connsiteX3" fmla="*/ 499730 w 1073888"/>
                <a:gd name="connsiteY3" fmla="*/ 765545 h 1041991"/>
                <a:gd name="connsiteX4" fmla="*/ 648586 w 1073888"/>
                <a:gd name="connsiteY4" fmla="*/ 606056 h 1041991"/>
                <a:gd name="connsiteX5" fmla="*/ 1073888 w 1073888"/>
                <a:gd name="connsiteY5" fmla="*/ 1041991 h 104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3888" h="1041991">
                  <a:moveTo>
                    <a:pt x="0" y="0"/>
                  </a:moveTo>
                  <a:cubicBezTo>
                    <a:pt x="206448" y="111642"/>
                    <a:pt x="412897" y="223284"/>
                    <a:pt x="446567" y="297712"/>
                  </a:cubicBezTo>
                  <a:cubicBezTo>
                    <a:pt x="480237" y="372140"/>
                    <a:pt x="193158" y="368596"/>
                    <a:pt x="202018" y="446568"/>
                  </a:cubicBezTo>
                  <a:cubicBezTo>
                    <a:pt x="210878" y="524540"/>
                    <a:pt x="425302" y="738964"/>
                    <a:pt x="499730" y="765545"/>
                  </a:cubicBezTo>
                  <a:cubicBezTo>
                    <a:pt x="574158" y="792126"/>
                    <a:pt x="552893" y="559982"/>
                    <a:pt x="648586" y="606056"/>
                  </a:cubicBezTo>
                  <a:cubicBezTo>
                    <a:pt x="744279" y="652130"/>
                    <a:pt x="909083" y="847060"/>
                    <a:pt x="1073888" y="1041991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6B2AB6CE-E0BE-B821-3DF5-54A0AD6AEA09}"/>
                </a:ext>
              </a:extLst>
            </p:cNvPr>
            <p:cNvSpPr/>
            <p:nvPr/>
          </p:nvSpPr>
          <p:spPr>
            <a:xfrm rot="16774498">
              <a:off x="9918195" y="4479455"/>
              <a:ext cx="1160201" cy="1170951"/>
            </a:xfrm>
            <a:custGeom>
              <a:avLst/>
              <a:gdLst>
                <a:gd name="connsiteX0" fmla="*/ 0 w 1073888"/>
                <a:gd name="connsiteY0" fmla="*/ 0 h 1041991"/>
                <a:gd name="connsiteX1" fmla="*/ 446567 w 1073888"/>
                <a:gd name="connsiteY1" fmla="*/ 297712 h 1041991"/>
                <a:gd name="connsiteX2" fmla="*/ 202018 w 1073888"/>
                <a:gd name="connsiteY2" fmla="*/ 446568 h 1041991"/>
                <a:gd name="connsiteX3" fmla="*/ 499730 w 1073888"/>
                <a:gd name="connsiteY3" fmla="*/ 765545 h 1041991"/>
                <a:gd name="connsiteX4" fmla="*/ 648586 w 1073888"/>
                <a:gd name="connsiteY4" fmla="*/ 606056 h 1041991"/>
                <a:gd name="connsiteX5" fmla="*/ 1073888 w 1073888"/>
                <a:gd name="connsiteY5" fmla="*/ 1041991 h 104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3888" h="1041991">
                  <a:moveTo>
                    <a:pt x="0" y="0"/>
                  </a:moveTo>
                  <a:cubicBezTo>
                    <a:pt x="206448" y="111642"/>
                    <a:pt x="412897" y="223284"/>
                    <a:pt x="446567" y="297712"/>
                  </a:cubicBezTo>
                  <a:cubicBezTo>
                    <a:pt x="480237" y="372140"/>
                    <a:pt x="193158" y="368596"/>
                    <a:pt x="202018" y="446568"/>
                  </a:cubicBezTo>
                  <a:cubicBezTo>
                    <a:pt x="210878" y="524540"/>
                    <a:pt x="425302" y="738964"/>
                    <a:pt x="499730" y="765545"/>
                  </a:cubicBezTo>
                  <a:cubicBezTo>
                    <a:pt x="574158" y="792126"/>
                    <a:pt x="552893" y="559982"/>
                    <a:pt x="648586" y="606056"/>
                  </a:cubicBezTo>
                  <a:cubicBezTo>
                    <a:pt x="744279" y="652130"/>
                    <a:pt x="909083" y="847060"/>
                    <a:pt x="1073888" y="1041991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14EE9017-B2E5-7008-257F-5E622711ED8F}"/>
                    </a:ext>
                  </a:extLst>
                </p:cNvPr>
                <p:cNvSpPr txBox="1"/>
                <p:nvPr/>
              </p:nvSpPr>
              <p:spPr>
                <a:xfrm>
                  <a:off x="8637800" y="4493199"/>
                  <a:ext cx="873759" cy="5117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nl-NL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nl-BE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14EE9017-B2E5-7008-257F-5E622711ED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7800" y="4493199"/>
                  <a:ext cx="873759" cy="511771"/>
                </a:xfrm>
                <a:prstGeom prst="rect">
                  <a:avLst/>
                </a:prstGeom>
                <a:blipFill>
                  <a:blip r:embed="rId3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419E222A-7C2F-F12C-6732-3D92C06E2801}"/>
                    </a:ext>
                  </a:extLst>
                </p:cNvPr>
                <p:cNvSpPr txBox="1"/>
                <p:nvPr/>
              </p:nvSpPr>
              <p:spPr>
                <a:xfrm>
                  <a:off x="10728493" y="4610524"/>
                  <a:ext cx="873760" cy="5117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nl-BE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kstvak 117">
                  <a:extLst>
                    <a:ext uri="{FF2B5EF4-FFF2-40B4-BE49-F238E27FC236}">
                      <a16:creationId xmlns:a16="http://schemas.microsoft.com/office/drawing/2014/main" id="{7EC2D5AB-8360-C8B4-EF78-0F9D50AD7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8493" y="4610524"/>
                  <a:ext cx="873760" cy="51177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763B68DE-D5A0-FCB2-8DAA-866DF737F2D0}"/>
              </a:ext>
            </a:extLst>
          </p:cNvPr>
          <p:cNvGrpSpPr/>
          <p:nvPr/>
        </p:nvGrpSpPr>
        <p:grpSpPr>
          <a:xfrm>
            <a:off x="224408" y="2683905"/>
            <a:ext cx="2469163" cy="1688371"/>
            <a:chOff x="8326120" y="3737697"/>
            <a:chExt cx="3421905" cy="2339839"/>
          </a:xfrm>
        </p:grpSpPr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1607E675-7EF8-91D2-336A-2BB042DC908C}"/>
                </a:ext>
              </a:extLst>
            </p:cNvPr>
            <p:cNvGrpSpPr/>
            <p:nvPr/>
          </p:nvGrpSpPr>
          <p:grpSpPr>
            <a:xfrm>
              <a:off x="8326120" y="3737697"/>
              <a:ext cx="3421905" cy="2339839"/>
              <a:chOff x="9308569" y="3990524"/>
              <a:chExt cx="2480155" cy="1695887"/>
            </a:xfrm>
          </p:grpSpPr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05F0998E-B04C-C155-60E6-3F3E173DA37D}"/>
                  </a:ext>
                </a:extLst>
              </p:cNvPr>
              <p:cNvSpPr/>
              <p:nvPr/>
            </p:nvSpPr>
            <p:spPr>
              <a:xfrm rot="586810">
                <a:off x="10518724" y="4093665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319A8336-3F09-30B4-DEE2-472A4B4B54E8}"/>
                  </a:ext>
                </a:extLst>
              </p:cNvPr>
              <p:cNvSpPr/>
              <p:nvPr/>
            </p:nvSpPr>
            <p:spPr>
              <a:xfrm rot="586810">
                <a:off x="9308569" y="4931046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188DAF9C-91BA-59AA-358A-8C5ADDAD0CDC}"/>
                  </a:ext>
                </a:extLst>
              </p:cNvPr>
              <p:cNvCxnSpPr>
                <a:cxnSpLocks/>
                <a:stCxn id="23" idx="0"/>
                <a:endCxn id="21" idx="0"/>
              </p:cNvCxnSpPr>
              <p:nvPr/>
            </p:nvCxnSpPr>
            <p:spPr>
              <a:xfrm flipV="1">
                <a:off x="9373025" y="3990524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673EC0C7-BA53-4626-F809-E9330910AA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3552" y="4849030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B28025A-A494-E819-1085-48FF5463B434}"/>
                </a:ext>
              </a:extLst>
            </p:cNvPr>
            <p:cNvSpPr/>
            <p:nvPr/>
          </p:nvSpPr>
          <p:spPr>
            <a:xfrm>
              <a:off x="9175898" y="4571999"/>
              <a:ext cx="1063255" cy="1020727"/>
            </a:xfrm>
            <a:custGeom>
              <a:avLst/>
              <a:gdLst>
                <a:gd name="connsiteX0" fmla="*/ 0 w 1073888"/>
                <a:gd name="connsiteY0" fmla="*/ 0 h 1041991"/>
                <a:gd name="connsiteX1" fmla="*/ 446567 w 1073888"/>
                <a:gd name="connsiteY1" fmla="*/ 297712 h 1041991"/>
                <a:gd name="connsiteX2" fmla="*/ 202018 w 1073888"/>
                <a:gd name="connsiteY2" fmla="*/ 446568 h 1041991"/>
                <a:gd name="connsiteX3" fmla="*/ 499730 w 1073888"/>
                <a:gd name="connsiteY3" fmla="*/ 765545 h 1041991"/>
                <a:gd name="connsiteX4" fmla="*/ 648586 w 1073888"/>
                <a:gd name="connsiteY4" fmla="*/ 606056 h 1041991"/>
                <a:gd name="connsiteX5" fmla="*/ 1073888 w 1073888"/>
                <a:gd name="connsiteY5" fmla="*/ 1041991 h 104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3888" h="1041991">
                  <a:moveTo>
                    <a:pt x="0" y="0"/>
                  </a:moveTo>
                  <a:cubicBezTo>
                    <a:pt x="206448" y="111642"/>
                    <a:pt x="412897" y="223284"/>
                    <a:pt x="446567" y="297712"/>
                  </a:cubicBezTo>
                  <a:cubicBezTo>
                    <a:pt x="480237" y="372140"/>
                    <a:pt x="193158" y="368596"/>
                    <a:pt x="202018" y="446568"/>
                  </a:cubicBezTo>
                  <a:cubicBezTo>
                    <a:pt x="210878" y="524540"/>
                    <a:pt x="425302" y="738964"/>
                    <a:pt x="499730" y="765545"/>
                  </a:cubicBezTo>
                  <a:cubicBezTo>
                    <a:pt x="574158" y="792126"/>
                    <a:pt x="552893" y="559982"/>
                    <a:pt x="648586" y="606056"/>
                  </a:cubicBezTo>
                  <a:cubicBezTo>
                    <a:pt x="744279" y="652130"/>
                    <a:pt x="909083" y="847060"/>
                    <a:pt x="1073888" y="1041991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803D8FCF-6C45-7BAD-E381-E364151D9923}"/>
                </a:ext>
              </a:extLst>
            </p:cNvPr>
            <p:cNvSpPr/>
            <p:nvPr/>
          </p:nvSpPr>
          <p:spPr>
            <a:xfrm rot="16774498">
              <a:off x="9918195" y="4479455"/>
              <a:ext cx="1160201" cy="1170951"/>
            </a:xfrm>
            <a:custGeom>
              <a:avLst/>
              <a:gdLst>
                <a:gd name="connsiteX0" fmla="*/ 0 w 1073888"/>
                <a:gd name="connsiteY0" fmla="*/ 0 h 1041991"/>
                <a:gd name="connsiteX1" fmla="*/ 446567 w 1073888"/>
                <a:gd name="connsiteY1" fmla="*/ 297712 h 1041991"/>
                <a:gd name="connsiteX2" fmla="*/ 202018 w 1073888"/>
                <a:gd name="connsiteY2" fmla="*/ 446568 h 1041991"/>
                <a:gd name="connsiteX3" fmla="*/ 499730 w 1073888"/>
                <a:gd name="connsiteY3" fmla="*/ 765545 h 1041991"/>
                <a:gd name="connsiteX4" fmla="*/ 648586 w 1073888"/>
                <a:gd name="connsiteY4" fmla="*/ 606056 h 1041991"/>
                <a:gd name="connsiteX5" fmla="*/ 1073888 w 1073888"/>
                <a:gd name="connsiteY5" fmla="*/ 1041991 h 104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3888" h="1041991">
                  <a:moveTo>
                    <a:pt x="0" y="0"/>
                  </a:moveTo>
                  <a:cubicBezTo>
                    <a:pt x="206448" y="111642"/>
                    <a:pt x="412897" y="223284"/>
                    <a:pt x="446567" y="297712"/>
                  </a:cubicBezTo>
                  <a:cubicBezTo>
                    <a:pt x="480237" y="372140"/>
                    <a:pt x="193158" y="368596"/>
                    <a:pt x="202018" y="446568"/>
                  </a:cubicBezTo>
                  <a:cubicBezTo>
                    <a:pt x="210878" y="524540"/>
                    <a:pt x="425302" y="738964"/>
                    <a:pt x="499730" y="765545"/>
                  </a:cubicBezTo>
                  <a:cubicBezTo>
                    <a:pt x="574158" y="792126"/>
                    <a:pt x="552893" y="559982"/>
                    <a:pt x="648586" y="606056"/>
                  </a:cubicBezTo>
                  <a:cubicBezTo>
                    <a:pt x="744279" y="652130"/>
                    <a:pt x="909083" y="847060"/>
                    <a:pt x="1073888" y="1041991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kstvak 18">
                  <a:extLst>
                    <a:ext uri="{FF2B5EF4-FFF2-40B4-BE49-F238E27FC236}">
                      <a16:creationId xmlns:a16="http://schemas.microsoft.com/office/drawing/2014/main" id="{FE7292F5-C814-B8DE-9E13-FCFCF56D2362}"/>
                    </a:ext>
                  </a:extLst>
                </p:cNvPr>
                <p:cNvSpPr txBox="1"/>
                <p:nvPr/>
              </p:nvSpPr>
              <p:spPr>
                <a:xfrm>
                  <a:off x="8623149" y="4497143"/>
                  <a:ext cx="87376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nl-NL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nl-BE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kstvak 18">
                  <a:extLst>
                    <a:ext uri="{FF2B5EF4-FFF2-40B4-BE49-F238E27FC236}">
                      <a16:creationId xmlns:a16="http://schemas.microsoft.com/office/drawing/2014/main" id="{FE7292F5-C814-B8DE-9E13-FCFCF56D2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3149" y="4497143"/>
                  <a:ext cx="873760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34545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3A2C3DB4-591E-D59E-7789-9E434733017E}"/>
                    </a:ext>
                  </a:extLst>
                </p:cNvPr>
                <p:cNvSpPr txBox="1"/>
                <p:nvPr/>
              </p:nvSpPr>
              <p:spPr>
                <a:xfrm>
                  <a:off x="10658092" y="4568283"/>
                  <a:ext cx="873760" cy="6805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?</m:t>
                            </m:r>
                          </m:sup>
                        </m:sSubSup>
                      </m:oMath>
                    </m:oMathPara>
                  </a14:m>
                  <a:endParaRPr lang="nl-BE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3A2C3DB4-591E-D59E-7789-9E43473301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8092" y="4568283"/>
                  <a:ext cx="873760" cy="68058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3AFBF96F-7CA8-0BFA-33E2-3243128E6F55}"/>
              </a:ext>
            </a:extLst>
          </p:cNvPr>
          <p:cNvGrpSpPr/>
          <p:nvPr/>
        </p:nvGrpSpPr>
        <p:grpSpPr>
          <a:xfrm>
            <a:off x="3314148" y="2659031"/>
            <a:ext cx="2433896" cy="1664256"/>
            <a:chOff x="4015653" y="3941255"/>
            <a:chExt cx="3421905" cy="2339839"/>
          </a:xfrm>
        </p:grpSpPr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6972AAB-7873-D934-1887-DF5222CFC43E}"/>
                </a:ext>
              </a:extLst>
            </p:cNvPr>
            <p:cNvGrpSpPr/>
            <p:nvPr/>
          </p:nvGrpSpPr>
          <p:grpSpPr>
            <a:xfrm>
              <a:off x="4015653" y="3941255"/>
              <a:ext cx="3421905" cy="2339839"/>
              <a:chOff x="9308569" y="3990524"/>
              <a:chExt cx="2480155" cy="1695887"/>
            </a:xfrm>
          </p:grpSpPr>
          <p:sp>
            <p:nvSpPr>
              <p:cNvPr id="32" name="Vrije vorm: vorm 31">
                <a:extLst>
                  <a:ext uri="{FF2B5EF4-FFF2-40B4-BE49-F238E27FC236}">
                    <a16:creationId xmlns:a16="http://schemas.microsoft.com/office/drawing/2014/main" id="{DFAE471A-BB1A-BB68-0F63-1AE133ABF911}"/>
                  </a:ext>
                </a:extLst>
              </p:cNvPr>
              <p:cNvSpPr/>
              <p:nvPr/>
            </p:nvSpPr>
            <p:spPr>
              <a:xfrm rot="586810">
                <a:off x="10518724" y="4093665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3" name="Vrije vorm: vorm 32">
                <a:extLst>
                  <a:ext uri="{FF2B5EF4-FFF2-40B4-BE49-F238E27FC236}">
                    <a16:creationId xmlns:a16="http://schemas.microsoft.com/office/drawing/2014/main" id="{FEC0842F-58DE-AC92-CB20-2D728FEAD0AD}"/>
                  </a:ext>
                </a:extLst>
              </p:cNvPr>
              <p:cNvSpPr/>
              <p:nvPr/>
            </p:nvSpPr>
            <p:spPr>
              <a:xfrm rot="586810">
                <a:off x="9308569" y="4931046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F08FCC1F-CF55-3675-781D-F4301257620A}"/>
                  </a:ext>
                </a:extLst>
              </p:cNvPr>
              <p:cNvCxnSpPr>
                <a:cxnSpLocks/>
                <a:stCxn id="33" idx="0"/>
                <a:endCxn id="32" idx="0"/>
              </p:cNvCxnSpPr>
              <p:nvPr/>
            </p:nvCxnSpPr>
            <p:spPr>
              <a:xfrm flipV="1">
                <a:off x="9373025" y="3990524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>
                <a:extLst>
                  <a:ext uri="{FF2B5EF4-FFF2-40B4-BE49-F238E27FC236}">
                    <a16:creationId xmlns:a16="http://schemas.microsoft.com/office/drawing/2014/main" id="{4EC26CBF-9DE3-4328-3BAB-C111B7A408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3552" y="4849030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CEE6E39A-4F0E-6338-3906-B2461DBD5ED1}"/>
                </a:ext>
              </a:extLst>
            </p:cNvPr>
            <p:cNvGrpSpPr/>
            <p:nvPr/>
          </p:nvGrpSpPr>
          <p:grpSpPr>
            <a:xfrm>
              <a:off x="4805924" y="4263082"/>
              <a:ext cx="1564967" cy="1135073"/>
              <a:chOff x="4752751" y="4296668"/>
              <a:chExt cx="1590090" cy="1153293"/>
            </a:xfrm>
          </p:grpSpPr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B333886E-C59E-CE15-9FF5-A89113F93E18}"/>
                  </a:ext>
                </a:extLst>
              </p:cNvPr>
              <p:cNvSpPr/>
              <p:nvPr/>
            </p:nvSpPr>
            <p:spPr>
              <a:xfrm>
                <a:off x="4752751" y="4296668"/>
                <a:ext cx="1188361" cy="739723"/>
              </a:xfrm>
              <a:custGeom>
                <a:avLst/>
                <a:gdLst>
                  <a:gd name="connsiteX0" fmla="*/ 0 w 1360967"/>
                  <a:gd name="connsiteY0" fmla="*/ 818707 h 847165"/>
                  <a:gd name="connsiteX1" fmla="*/ 584791 w 1360967"/>
                  <a:gd name="connsiteY1" fmla="*/ 510363 h 847165"/>
                  <a:gd name="connsiteX2" fmla="*/ 733646 w 1360967"/>
                  <a:gd name="connsiteY2" fmla="*/ 829340 h 847165"/>
                  <a:gd name="connsiteX3" fmla="*/ 1148316 w 1360967"/>
                  <a:gd name="connsiteY3" fmla="*/ 776177 h 847165"/>
                  <a:gd name="connsiteX4" fmla="*/ 1275907 w 1360967"/>
                  <a:gd name="connsiteY4" fmla="*/ 520995 h 847165"/>
                  <a:gd name="connsiteX5" fmla="*/ 956930 w 1360967"/>
                  <a:gd name="connsiteY5" fmla="*/ 350875 h 847165"/>
                  <a:gd name="connsiteX6" fmla="*/ 1360967 w 1360967"/>
                  <a:gd name="connsiteY6" fmla="*/ 0 h 84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0967" h="847165">
                    <a:moveTo>
                      <a:pt x="0" y="818707"/>
                    </a:moveTo>
                    <a:cubicBezTo>
                      <a:pt x="231258" y="663649"/>
                      <a:pt x="462517" y="508591"/>
                      <a:pt x="584791" y="510363"/>
                    </a:cubicBezTo>
                    <a:cubicBezTo>
                      <a:pt x="707065" y="512135"/>
                      <a:pt x="639725" y="785038"/>
                      <a:pt x="733646" y="829340"/>
                    </a:cubicBezTo>
                    <a:cubicBezTo>
                      <a:pt x="827567" y="873642"/>
                      <a:pt x="1057939" y="827568"/>
                      <a:pt x="1148316" y="776177"/>
                    </a:cubicBezTo>
                    <a:cubicBezTo>
                      <a:pt x="1238693" y="724786"/>
                      <a:pt x="1307805" y="591879"/>
                      <a:pt x="1275907" y="520995"/>
                    </a:cubicBezTo>
                    <a:cubicBezTo>
                      <a:pt x="1244009" y="450111"/>
                      <a:pt x="942753" y="437707"/>
                      <a:pt x="956930" y="350875"/>
                    </a:cubicBezTo>
                    <a:cubicBezTo>
                      <a:pt x="971107" y="264043"/>
                      <a:pt x="1166037" y="132021"/>
                      <a:pt x="1360967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39B60839-9345-BCBC-5733-8E4DFFDAD85A}"/>
                  </a:ext>
                </a:extLst>
              </p:cNvPr>
              <p:cNvSpPr/>
              <p:nvPr/>
            </p:nvSpPr>
            <p:spPr>
              <a:xfrm rot="521539">
                <a:off x="5754881" y="4966620"/>
                <a:ext cx="587960" cy="483341"/>
              </a:xfrm>
              <a:custGeom>
                <a:avLst/>
                <a:gdLst>
                  <a:gd name="connsiteX0" fmla="*/ 182433 w 672096"/>
                  <a:gd name="connsiteY0" fmla="*/ 70455 h 552505"/>
                  <a:gd name="connsiteX1" fmla="*/ 458880 w 672096"/>
                  <a:gd name="connsiteY1" fmla="*/ 6660 h 552505"/>
                  <a:gd name="connsiteX2" fmla="*/ 671531 w 672096"/>
                  <a:gd name="connsiteY2" fmla="*/ 198046 h 552505"/>
                  <a:gd name="connsiteX3" fmla="*/ 395085 w 672096"/>
                  <a:gd name="connsiteY3" fmla="*/ 527655 h 552505"/>
                  <a:gd name="connsiteX4" fmla="*/ 97373 w 672096"/>
                  <a:gd name="connsiteY4" fmla="*/ 506390 h 552505"/>
                  <a:gd name="connsiteX5" fmla="*/ 1680 w 672096"/>
                  <a:gd name="connsiteY5" fmla="*/ 325636 h 552505"/>
                  <a:gd name="connsiteX6" fmla="*/ 182433 w 672096"/>
                  <a:gd name="connsiteY6" fmla="*/ 70455 h 552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2096" h="552505">
                    <a:moveTo>
                      <a:pt x="182433" y="70455"/>
                    </a:moveTo>
                    <a:cubicBezTo>
                      <a:pt x="258633" y="17292"/>
                      <a:pt x="377364" y="-14605"/>
                      <a:pt x="458880" y="6660"/>
                    </a:cubicBezTo>
                    <a:cubicBezTo>
                      <a:pt x="540396" y="27925"/>
                      <a:pt x="682163" y="111214"/>
                      <a:pt x="671531" y="198046"/>
                    </a:cubicBezTo>
                    <a:cubicBezTo>
                      <a:pt x="660899" y="284878"/>
                      <a:pt x="490778" y="476264"/>
                      <a:pt x="395085" y="527655"/>
                    </a:cubicBezTo>
                    <a:cubicBezTo>
                      <a:pt x="299392" y="579046"/>
                      <a:pt x="162940" y="540060"/>
                      <a:pt x="97373" y="506390"/>
                    </a:cubicBezTo>
                    <a:cubicBezTo>
                      <a:pt x="31805" y="472720"/>
                      <a:pt x="-8953" y="396520"/>
                      <a:pt x="1680" y="325636"/>
                    </a:cubicBezTo>
                    <a:cubicBezTo>
                      <a:pt x="12312" y="254752"/>
                      <a:pt x="106233" y="123618"/>
                      <a:pt x="182433" y="70455"/>
                    </a:cubicBezTo>
                    <a:close/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kstvak 28">
                  <a:extLst>
                    <a:ext uri="{FF2B5EF4-FFF2-40B4-BE49-F238E27FC236}">
                      <a16:creationId xmlns:a16="http://schemas.microsoft.com/office/drawing/2014/main" id="{F114AC14-AFEC-C9D8-5FE6-A1F00B7FB836}"/>
                    </a:ext>
                  </a:extLst>
                </p:cNvPr>
                <p:cNvSpPr txBox="1"/>
                <p:nvPr/>
              </p:nvSpPr>
              <p:spPr>
                <a:xfrm>
                  <a:off x="5445567" y="5298814"/>
                  <a:ext cx="873759" cy="5080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nl-BE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kstvak 28">
                  <a:extLst>
                    <a:ext uri="{FF2B5EF4-FFF2-40B4-BE49-F238E27FC236}">
                      <a16:creationId xmlns:a16="http://schemas.microsoft.com/office/drawing/2014/main" id="{F114AC14-AFEC-C9D8-5FE6-A1F00B7FB8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5567" y="5298814"/>
                  <a:ext cx="873759" cy="508080"/>
                </a:xfrm>
                <a:prstGeom prst="rect">
                  <a:avLst/>
                </a:prstGeom>
                <a:blipFill>
                  <a:blip r:embed="rId21"/>
                  <a:stretch>
                    <a:fillRect b="-28814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Vrije vorm: vorm 35">
            <a:extLst>
              <a:ext uri="{FF2B5EF4-FFF2-40B4-BE49-F238E27FC236}">
                <a16:creationId xmlns:a16="http://schemas.microsoft.com/office/drawing/2014/main" id="{4F7D1137-64A7-7ABD-4F6D-3DDF5D7989B4}"/>
              </a:ext>
            </a:extLst>
          </p:cNvPr>
          <p:cNvSpPr/>
          <p:nvPr/>
        </p:nvSpPr>
        <p:spPr>
          <a:xfrm>
            <a:off x="2675863" y="3136561"/>
            <a:ext cx="788212" cy="158683"/>
          </a:xfrm>
          <a:custGeom>
            <a:avLst/>
            <a:gdLst>
              <a:gd name="connsiteX0" fmla="*/ 0 w 535709"/>
              <a:gd name="connsiteY0" fmla="*/ 175577 h 175577"/>
              <a:gd name="connsiteX1" fmla="*/ 277091 w 535709"/>
              <a:gd name="connsiteY1" fmla="*/ 86 h 175577"/>
              <a:gd name="connsiteX2" fmla="*/ 535709 w 535709"/>
              <a:gd name="connsiteY2" fmla="*/ 157104 h 17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709" h="175577">
                <a:moveTo>
                  <a:pt x="0" y="175577"/>
                </a:moveTo>
                <a:cubicBezTo>
                  <a:pt x="93903" y="89371"/>
                  <a:pt x="187806" y="3165"/>
                  <a:pt x="277091" y="86"/>
                </a:cubicBezTo>
                <a:cubicBezTo>
                  <a:pt x="366376" y="-2993"/>
                  <a:pt x="451042" y="77055"/>
                  <a:pt x="535709" y="157104"/>
                </a:cubicBez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Vrije vorm: vorm 36">
            <a:extLst>
              <a:ext uri="{FF2B5EF4-FFF2-40B4-BE49-F238E27FC236}">
                <a16:creationId xmlns:a16="http://schemas.microsoft.com/office/drawing/2014/main" id="{68DFD36A-0728-0684-361A-628D3DF6F544}"/>
              </a:ext>
            </a:extLst>
          </p:cNvPr>
          <p:cNvSpPr/>
          <p:nvPr/>
        </p:nvSpPr>
        <p:spPr>
          <a:xfrm>
            <a:off x="5803970" y="3144662"/>
            <a:ext cx="788212" cy="158683"/>
          </a:xfrm>
          <a:custGeom>
            <a:avLst/>
            <a:gdLst>
              <a:gd name="connsiteX0" fmla="*/ 0 w 535709"/>
              <a:gd name="connsiteY0" fmla="*/ 175577 h 175577"/>
              <a:gd name="connsiteX1" fmla="*/ 277091 w 535709"/>
              <a:gd name="connsiteY1" fmla="*/ 86 h 175577"/>
              <a:gd name="connsiteX2" fmla="*/ 535709 w 535709"/>
              <a:gd name="connsiteY2" fmla="*/ 157104 h 17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709" h="175577">
                <a:moveTo>
                  <a:pt x="0" y="175577"/>
                </a:moveTo>
                <a:cubicBezTo>
                  <a:pt x="93903" y="89371"/>
                  <a:pt x="187806" y="3165"/>
                  <a:pt x="277091" y="86"/>
                </a:cubicBezTo>
                <a:cubicBezTo>
                  <a:pt x="366376" y="-2993"/>
                  <a:pt x="451042" y="77055"/>
                  <a:pt x="535709" y="157104"/>
                </a:cubicBez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456D2E4C-C068-4379-B3B3-573FD4FFDE6F}"/>
                  </a:ext>
                </a:extLst>
              </p:cNvPr>
              <p:cNvSpPr txBox="1"/>
              <p:nvPr/>
            </p:nvSpPr>
            <p:spPr>
              <a:xfrm>
                <a:off x="6468522" y="2977058"/>
                <a:ext cx="8454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nl-NL" sz="2400" dirty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456D2E4C-C068-4379-B3B3-573FD4FFD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522" y="2977058"/>
                <a:ext cx="845439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B0F8AB04-BBEC-E16C-1DEA-5085FC817570}"/>
                  </a:ext>
                </a:extLst>
              </p:cNvPr>
              <p:cNvSpPr txBox="1"/>
              <p:nvPr/>
            </p:nvSpPr>
            <p:spPr>
              <a:xfrm>
                <a:off x="2443989" y="2657092"/>
                <a:ext cx="11770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(2,2)</m:t>
                      </m:r>
                    </m:oMath>
                  </m:oMathPara>
                </a14:m>
                <a:endParaRPr lang="nl-BE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B0F8AB04-BBEC-E16C-1DEA-5085FC817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989" y="2657092"/>
                <a:ext cx="1177008" cy="461665"/>
              </a:xfrm>
              <a:prstGeom prst="rect">
                <a:avLst/>
              </a:prstGeom>
              <a:blipFill>
                <a:blip r:embed="rId2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E2F18C33-B555-4049-8140-17A34B21CB36}"/>
                  </a:ext>
                </a:extLst>
              </p:cNvPr>
              <p:cNvSpPr txBox="1"/>
              <p:nvPr/>
            </p:nvSpPr>
            <p:spPr>
              <a:xfrm>
                <a:off x="5632868" y="2638435"/>
                <a:ext cx="11770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(2,2)</m:t>
                      </m:r>
                    </m:oMath>
                  </m:oMathPara>
                </a14:m>
                <a:endParaRPr lang="nl-BE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E2F18C33-B555-4049-8140-17A34B21C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868" y="2638435"/>
                <a:ext cx="1177008" cy="461665"/>
              </a:xfrm>
              <a:prstGeom prst="rect">
                <a:avLst/>
              </a:prstGeom>
              <a:blipFill>
                <a:blip r:embed="rId2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Vrije vorm: vorm 80">
            <a:extLst>
              <a:ext uri="{FF2B5EF4-FFF2-40B4-BE49-F238E27FC236}">
                <a16:creationId xmlns:a16="http://schemas.microsoft.com/office/drawing/2014/main" id="{67FC28DA-02D1-82DE-20CF-1FBFE2A65F12}"/>
              </a:ext>
            </a:extLst>
          </p:cNvPr>
          <p:cNvSpPr/>
          <p:nvPr/>
        </p:nvSpPr>
        <p:spPr>
          <a:xfrm rot="19656702">
            <a:off x="9029414" y="2345614"/>
            <a:ext cx="788212" cy="158683"/>
          </a:xfrm>
          <a:custGeom>
            <a:avLst/>
            <a:gdLst>
              <a:gd name="connsiteX0" fmla="*/ 0 w 535709"/>
              <a:gd name="connsiteY0" fmla="*/ 175577 h 175577"/>
              <a:gd name="connsiteX1" fmla="*/ 277091 w 535709"/>
              <a:gd name="connsiteY1" fmla="*/ 86 h 175577"/>
              <a:gd name="connsiteX2" fmla="*/ 535709 w 535709"/>
              <a:gd name="connsiteY2" fmla="*/ 157104 h 17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709" h="175577">
                <a:moveTo>
                  <a:pt x="0" y="175577"/>
                </a:moveTo>
                <a:cubicBezTo>
                  <a:pt x="93903" y="89371"/>
                  <a:pt x="187806" y="3165"/>
                  <a:pt x="277091" y="86"/>
                </a:cubicBezTo>
                <a:cubicBezTo>
                  <a:pt x="366376" y="-2993"/>
                  <a:pt x="451042" y="77055"/>
                  <a:pt x="535709" y="157104"/>
                </a:cubicBez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kstvak 81">
                <a:extLst>
                  <a:ext uri="{FF2B5EF4-FFF2-40B4-BE49-F238E27FC236}">
                    <a16:creationId xmlns:a16="http://schemas.microsoft.com/office/drawing/2014/main" id="{1720E39B-715B-A838-55EB-9D190AE81758}"/>
                  </a:ext>
                </a:extLst>
              </p:cNvPr>
              <p:cNvSpPr txBox="1"/>
              <p:nvPr/>
            </p:nvSpPr>
            <p:spPr>
              <a:xfrm>
                <a:off x="8401638" y="1957909"/>
                <a:ext cx="11770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(2,2)</m:t>
                      </m:r>
                    </m:oMath>
                  </m:oMathPara>
                </a14:m>
                <a:endParaRPr lang="nl-BE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Tekstvak 81">
                <a:extLst>
                  <a:ext uri="{FF2B5EF4-FFF2-40B4-BE49-F238E27FC236}">
                    <a16:creationId xmlns:a16="http://schemas.microsoft.com/office/drawing/2014/main" id="{1720E39B-715B-A838-55EB-9D190AE81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638" y="1957909"/>
                <a:ext cx="1177008" cy="461665"/>
              </a:xfrm>
              <a:prstGeom prst="rect">
                <a:avLst/>
              </a:prstGeom>
              <a:blipFill>
                <a:blip r:embed="rId2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ep 82">
            <a:extLst>
              <a:ext uri="{FF2B5EF4-FFF2-40B4-BE49-F238E27FC236}">
                <a16:creationId xmlns:a16="http://schemas.microsoft.com/office/drawing/2014/main" id="{2BB67A30-2CD9-62B5-1F11-0D1D47AF8151}"/>
              </a:ext>
            </a:extLst>
          </p:cNvPr>
          <p:cNvGrpSpPr/>
          <p:nvPr/>
        </p:nvGrpSpPr>
        <p:grpSpPr>
          <a:xfrm>
            <a:off x="7185395" y="2662057"/>
            <a:ext cx="2433896" cy="1664256"/>
            <a:chOff x="4015653" y="3941255"/>
            <a:chExt cx="3421905" cy="2339839"/>
          </a:xfrm>
        </p:grpSpPr>
        <p:grpSp>
          <p:nvGrpSpPr>
            <p:cNvPr id="84" name="Groep 83">
              <a:extLst>
                <a:ext uri="{FF2B5EF4-FFF2-40B4-BE49-F238E27FC236}">
                  <a16:creationId xmlns:a16="http://schemas.microsoft.com/office/drawing/2014/main" id="{089854EE-F17D-84A7-7016-BD2903C6917A}"/>
                </a:ext>
              </a:extLst>
            </p:cNvPr>
            <p:cNvGrpSpPr/>
            <p:nvPr/>
          </p:nvGrpSpPr>
          <p:grpSpPr>
            <a:xfrm>
              <a:off x="4015653" y="3941255"/>
              <a:ext cx="3421905" cy="2339839"/>
              <a:chOff x="9308569" y="3990524"/>
              <a:chExt cx="2480155" cy="1695887"/>
            </a:xfrm>
          </p:grpSpPr>
          <p:sp>
            <p:nvSpPr>
              <p:cNvPr id="89" name="Vrije vorm: vorm 88">
                <a:extLst>
                  <a:ext uri="{FF2B5EF4-FFF2-40B4-BE49-F238E27FC236}">
                    <a16:creationId xmlns:a16="http://schemas.microsoft.com/office/drawing/2014/main" id="{C766A8CD-96E4-7394-CD07-328181E9B24E}"/>
                  </a:ext>
                </a:extLst>
              </p:cNvPr>
              <p:cNvSpPr/>
              <p:nvPr/>
            </p:nvSpPr>
            <p:spPr>
              <a:xfrm rot="586810">
                <a:off x="10518724" y="4093665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90" name="Vrije vorm: vorm 89">
                <a:extLst>
                  <a:ext uri="{FF2B5EF4-FFF2-40B4-BE49-F238E27FC236}">
                    <a16:creationId xmlns:a16="http://schemas.microsoft.com/office/drawing/2014/main" id="{5351D271-100D-7AB3-EEA6-05D45729E8FA}"/>
                  </a:ext>
                </a:extLst>
              </p:cNvPr>
              <p:cNvSpPr/>
              <p:nvPr/>
            </p:nvSpPr>
            <p:spPr>
              <a:xfrm rot="586810">
                <a:off x="9308569" y="4931046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91" name="Rechte verbindingslijn 90">
                <a:extLst>
                  <a:ext uri="{FF2B5EF4-FFF2-40B4-BE49-F238E27FC236}">
                    <a16:creationId xmlns:a16="http://schemas.microsoft.com/office/drawing/2014/main" id="{E9124BF7-8463-B375-0647-C901562B674B}"/>
                  </a:ext>
                </a:extLst>
              </p:cNvPr>
              <p:cNvCxnSpPr>
                <a:cxnSpLocks/>
                <a:stCxn id="90" idx="0"/>
                <a:endCxn id="89" idx="0"/>
              </p:cNvCxnSpPr>
              <p:nvPr/>
            </p:nvCxnSpPr>
            <p:spPr>
              <a:xfrm flipV="1">
                <a:off x="9373025" y="3990524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Rechte verbindingslijn 91">
                <a:extLst>
                  <a:ext uri="{FF2B5EF4-FFF2-40B4-BE49-F238E27FC236}">
                    <a16:creationId xmlns:a16="http://schemas.microsoft.com/office/drawing/2014/main" id="{DA3A6268-2E2B-7069-8835-91B1EF0C92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3552" y="4849030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BB5685D3-4C62-43FE-19FE-1A4C85B204BE}"/>
                </a:ext>
              </a:extLst>
            </p:cNvPr>
            <p:cNvGrpSpPr/>
            <p:nvPr/>
          </p:nvGrpSpPr>
          <p:grpSpPr>
            <a:xfrm>
              <a:off x="4805924" y="4263082"/>
              <a:ext cx="1564967" cy="1135073"/>
              <a:chOff x="4752751" y="4296668"/>
              <a:chExt cx="1590090" cy="1153293"/>
            </a:xfrm>
          </p:grpSpPr>
          <p:sp>
            <p:nvSpPr>
              <p:cNvPr id="87" name="Vrije vorm: vorm 86">
                <a:extLst>
                  <a:ext uri="{FF2B5EF4-FFF2-40B4-BE49-F238E27FC236}">
                    <a16:creationId xmlns:a16="http://schemas.microsoft.com/office/drawing/2014/main" id="{1904CC39-10E6-C1BE-52FE-5C00366D05E1}"/>
                  </a:ext>
                </a:extLst>
              </p:cNvPr>
              <p:cNvSpPr/>
              <p:nvPr/>
            </p:nvSpPr>
            <p:spPr>
              <a:xfrm>
                <a:off x="4752751" y="4296668"/>
                <a:ext cx="1188361" cy="739723"/>
              </a:xfrm>
              <a:custGeom>
                <a:avLst/>
                <a:gdLst>
                  <a:gd name="connsiteX0" fmla="*/ 0 w 1360967"/>
                  <a:gd name="connsiteY0" fmla="*/ 818707 h 847165"/>
                  <a:gd name="connsiteX1" fmla="*/ 584791 w 1360967"/>
                  <a:gd name="connsiteY1" fmla="*/ 510363 h 847165"/>
                  <a:gd name="connsiteX2" fmla="*/ 733646 w 1360967"/>
                  <a:gd name="connsiteY2" fmla="*/ 829340 h 847165"/>
                  <a:gd name="connsiteX3" fmla="*/ 1148316 w 1360967"/>
                  <a:gd name="connsiteY3" fmla="*/ 776177 h 847165"/>
                  <a:gd name="connsiteX4" fmla="*/ 1275907 w 1360967"/>
                  <a:gd name="connsiteY4" fmla="*/ 520995 h 847165"/>
                  <a:gd name="connsiteX5" fmla="*/ 956930 w 1360967"/>
                  <a:gd name="connsiteY5" fmla="*/ 350875 h 847165"/>
                  <a:gd name="connsiteX6" fmla="*/ 1360967 w 1360967"/>
                  <a:gd name="connsiteY6" fmla="*/ 0 h 84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0967" h="847165">
                    <a:moveTo>
                      <a:pt x="0" y="818707"/>
                    </a:moveTo>
                    <a:cubicBezTo>
                      <a:pt x="231258" y="663649"/>
                      <a:pt x="462517" y="508591"/>
                      <a:pt x="584791" y="510363"/>
                    </a:cubicBezTo>
                    <a:cubicBezTo>
                      <a:pt x="707065" y="512135"/>
                      <a:pt x="639725" y="785038"/>
                      <a:pt x="733646" y="829340"/>
                    </a:cubicBezTo>
                    <a:cubicBezTo>
                      <a:pt x="827567" y="873642"/>
                      <a:pt x="1057939" y="827568"/>
                      <a:pt x="1148316" y="776177"/>
                    </a:cubicBezTo>
                    <a:cubicBezTo>
                      <a:pt x="1238693" y="724786"/>
                      <a:pt x="1307805" y="591879"/>
                      <a:pt x="1275907" y="520995"/>
                    </a:cubicBezTo>
                    <a:cubicBezTo>
                      <a:pt x="1244009" y="450111"/>
                      <a:pt x="942753" y="437707"/>
                      <a:pt x="956930" y="350875"/>
                    </a:cubicBezTo>
                    <a:cubicBezTo>
                      <a:pt x="971107" y="264043"/>
                      <a:pt x="1166037" y="132021"/>
                      <a:pt x="1360967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88" name="Vrije vorm: vorm 87">
                <a:extLst>
                  <a:ext uri="{FF2B5EF4-FFF2-40B4-BE49-F238E27FC236}">
                    <a16:creationId xmlns:a16="http://schemas.microsoft.com/office/drawing/2014/main" id="{9E4D87DF-06FE-04B5-28F0-5E2A8C279083}"/>
                  </a:ext>
                </a:extLst>
              </p:cNvPr>
              <p:cNvSpPr/>
              <p:nvPr/>
            </p:nvSpPr>
            <p:spPr>
              <a:xfrm rot="521539">
                <a:off x="5754881" y="4966620"/>
                <a:ext cx="587960" cy="483341"/>
              </a:xfrm>
              <a:custGeom>
                <a:avLst/>
                <a:gdLst>
                  <a:gd name="connsiteX0" fmla="*/ 182433 w 672096"/>
                  <a:gd name="connsiteY0" fmla="*/ 70455 h 552505"/>
                  <a:gd name="connsiteX1" fmla="*/ 458880 w 672096"/>
                  <a:gd name="connsiteY1" fmla="*/ 6660 h 552505"/>
                  <a:gd name="connsiteX2" fmla="*/ 671531 w 672096"/>
                  <a:gd name="connsiteY2" fmla="*/ 198046 h 552505"/>
                  <a:gd name="connsiteX3" fmla="*/ 395085 w 672096"/>
                  <a:gd name="connsiteY3" fmla="*/ 527655 h 552505"/>
                  <a:gd name="connsiteX4" fmla="*/ 97373 w 672096"/>
                  <a:gd name="connsiteY4" fmla="*/ 506390 h 552505"/>
                  <a:gd name="connsiteX5" fmla="*/ 1680 w 672096"/>
                  <a:gd name="connsiteY5" fmla="*/ 325636 h 552505"/>
                  <a:gd name="connsiteX6" fmla="*/ 182433 w 672096"/>
                  <a:gd name="connsiteY6" fmla="*/ 70455 h 552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2096" h="552505">
                    <a:moveTo>
                      <a:pt x="182433" y="70455"/>
                    </a:moveTo>
                    <a:cubicBezTo>
                      <a:pt x="258633" y="17292"/>
                      <a:pt x="377364" y="-14605"/>
                      <a:pt x="458880" y="6660"/>
                    </a:cubicBezTo>
                    <a:cubicBezTo>
                      <a:pt x="540396" y="27925"/>
                      <a:pt x="682163" y="111214"/>
                      <a:pt x="671531" y="198046"/>
                    </a:cubicBezTo>
                    <a:cubicBezTo>
                      <a:pt x="660899" y="284878"/>
                      <a:pt x="490778" y="476264"/>
                      <a:pt x="395085" y="527655"/>
                    </a:cubicBezTo>
                    <a:cubicBezTo>
                      <a:pt x="299392" y="579046"/>
                      <a:pt x="162940" y="540060"/>
                      <a:pt x="97373" y="506390"/>
                    </a:cubicBezTo>
                    <a:cubicBezTo>
                      <a:pt x="31805" y="472720"/>
                      <a:pt x="-8953" y="396520"/>
                      <a:pt x="1680" y="325636"/>
                    </a:cubicBezTo>
                    <a:cubicBezTo>
                      <a:pt x="12312" y="254752"/>
                      <a:pt x="106233" y="123618"/>
                      <a:pt x="182433" y="70455"/>
                    </a:cubicBezTo>
                    <a:close/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kstvak 85">
                  <a:extLst>
                    <a:ext uri="{FF2B5EF4-FFF2-40B4-BE49-F238E27FC236}">
                      <a16:creationId xmlns:a16="http://schemas.microsoft.com/office/drawing/2014/main" id="{54B3F86C-68B6-C113-B111-0A2C884230EB}"/>
                    </a:ext>
                  </a:extLst>
                </p:cNvPr>
                <p:cNvSpPr txBox="1"/>
                <p:nvPr/>
              </p:nvSpPr>
              <p:spPr>
                <a:xfrm>
                  <a:off x="5288440" y="5270245"/>
                  <a:ext cx="873759" cy="6490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nl-BE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kstvak 85">
                  <a:extLst>
                    <a:ext uri="{FF2B5EF4-FFF2-40B4-BE49-F238E27FC236}">
                      <a16:creationId xmlns:a16="http://schemas.microsoft.com/office/drawing/2014/main" id="{54B3F86C-68B6-C113-B111-0A2C884230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440" y="5270245"/>
                  <a:ext cx="873759" cy="649072"/>
                </a:xfrm>
                <a:prstGeom prst="rect">
                  <a:avLst/>
                </a:prstGeom>
                <a:blipFill>
                  <a:blip r:embed="rId26"/>
                  <a:stretch>
                    <a:fillRect l="-1961" r="-26471" b="-1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Vrije vorm: vorm 92">
            <a:extLst>
              <a:ext uri="{FF2B5EF4-FFF2-40B4-BE49-F238E27FC236}">
                <a16:creationId xmlns:a16="http://schemas.microsoft.com/office/drawing/2014/main" id="{E4B4BE89-9926-E2BA-8A02-686D1F0DFE81}"/>
              </a:ext>
            </a:extLst>
          </p:cNvPr>
          <p:cNvSpPr/>
          <p:nvPr/>
        </p:nvSpPr>
        <p:spPr>
          <a:xfrm rot="1943298" flipV="1">
            <a:off x="9029412" y="4438574"/>
            <a:ext cx="788212" cy="158683"/>
          </a:xfrm>
          <a:custGeom>
            <a:avLst/>
            <a:gdLst>
              <a:gd name="connsiteX0" fmla="*/ 0 w 535709"/>
              <a:gd name="connsiteY0" fmla="*/ 175577 h 175577"/>
              <a:gd name="connsiteX1" fmla="*/ 277091 w 535709"/>
              <a:gd name="connsiteY1" fmla="*/ 86 h 175577"/>
              <a:gd name="connsiteX2" fmla="*/ 535709 w 535709"/>
              <a:gd name="connsiteY2" fmla="*/ 157104 h 17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709" h="175577">
                <a:moveTo>
                  <a:pt x="0" y="175577"/>
                </a:moveTo>
                <a:cubicBezTo>
                  <a:pt x="93903" y="89371"/>
                  <a:pt x="187806" y="3165"/>
                  <a:pt x="277091" y="86"/>
                </a:cubicBezTo>
                <a:cubicBezTo>
                  <a:pt x="366376" y="-2993"/>
                  <a:pt x="451042" y="77055"/>
                  <a:pt x="535709" y="157104"/>
                </a:cubicBez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94" name="Groep 93">
            <a:extLst>
              <a:ext uri="{FF2B5EF4-FFF2-40B4-BE49-F238E27FC236}">
                <a16:creationId xmlns:a16="http://schemas.microsoft.com/office/drawing/2014/main" id="{B600BE35-5644-A3C3-92DC-D4E6192A88A5}"/>
              </a:ext>
            </a:extLst>
          </p:cNvPr>
          <p:cNvGrpSpPr/>
          <p:nvPr/>
        </p:nvGrpSpPr>
        <p:grpSpPr>
          <a:xfrm>
            <a:off x="9431039" y="4517915"/>
            <a:ext cx="2433896" cy="1664256"/>
            <a:chOff x="4015653" y="3941255"/>
            <a:chExt cx="3421905" cy="2339839"/>
          </a:xfrm>
        </p:grpSpPr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EB020917-4D61-858D-1090-EAA8493D9094}"/>
                </a:ext>
              </a:extLst>
            </p:cNvPr>
            <p:cNvGrpSpPr/>
            <p:nvPr/>
          </p:nvGrpSpPr>
          <p:grpSpPr>
            <a:xfrm>
              <a:off x="4015653" y="3941255"/>
              <a:ext cx="3421905" cy="2339839"/>
              <a:chOff x="9308569" y="3990524"/>
              <a:chExt cx="2480155" cy="1695887"/>
            </a:xfrm>
          </p:grpSpPr>
          <p:sp>
            <p:nvSpPr>
              <p:cNvPr id="100" name="Vrije vorm: vorm 99">
                <a:extLst>
                  <a:ext uri="{FF2B5EF4-FFF2-40B4-BE49-F238E27FC236}">
                    <a16:creationId xmlns:a16="http://schemas.microsoft.com/office/drawing/2014/main" id="{29996D35-5DED-35DA-B362-87C159090D17}"/>
                  </a:ext>
                </a:extLst>
              </p:cNvPr>
              <p:cNvSpPr/>
              <p:nvPr/>
            </p:nvSpPr>
            <p:spPr>
              <a:xfrm rot="586810">
                <a:off x="10518724" y="4093665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1" name="Vrije vorm: vorm 100">
                <a:extLst>
                  <a:ext uri="{FF2B5EF4-FFF2-40B4-BE49-F238E27FC236}">
                    <a16:creationId xmlns:a16="http://schemas.microsoft.com/office/drawing/2014/main" id="{ED1BF79F-C9A2-1980-27FD-EE7A11A791C2}"/>
                  </a:ext>
                </a:extLst>
              </p:cNvPr>
              <p:cNvSpPr/>
              <p:nvPr/>
            </p:nvSpPr>
            <p:spPr>
              <a:xfrm rot="586810">
                <a:off x="9308569" y="4931046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102" name="Rechte verbindingslijn 101">
                <a:extLst>
                  <a:ext uri="{FF2B5EF4-FFF2-40B4-BE49-F238E27FC236}">
                    <a16:creationId xmlns:a16="http://schemas.microsoft.com/office/drawing/2014/main" id="{24107FC7-1704-3F39-0F2D-DF539A921163}"/>
                  </a:ext>
                </a:extLst>
              </p:cNvPr>
              <p:cNvCxnSpPr>
                <a:cxnSpLocks/>
                <a:stCxn id="101" idx="0"/>
                <a:endCxn id="100" idx="0"/>
              </p:cNvCxnSpPr>
              <p:nvPr/>
            </p:nvCxnSpPr>
            <p:spPr>
              <a:xfrm flipV="1">
                <a:off x="9373025" y="3990524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chte verbindingslijn 102">
                <a:extLst>
                  <a:ext uri="{FF2B5EF4-FFF2-40B4-BE49-F238E27FC236}">
                    <a16:creationId xmlns:a16="http://schemas.microsoft.com/office/drawing/2014/main" id="{EEAD548A-15F8-FFF5-966C-7753B2EB4E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3552" y="4849030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8E8AA209-77C2-FFC4-7D66-A53987C2554F}"/>
                </a:ext>
              </a:extLst>
            </p:cNvPr>
            <p:cNvGrpSpPr/>
            <p:nvPr/>
          </p:nvGrpSpPr>
          <p:grpSpPr>
            <a:xfrm>
              <a:off x="4805924" y="4263082"/>
              <a:ext cx="1564967" cy="1135073"/>
              <a:chOff x="4752751" y="4296668"/>
              <a:chExt cx="1590090" cy="1153293"/>
            </a:xfrm>
          </p:grpSpPr>
          <p:sp>
            <p:nvSpPr>
              <p:cNvPr id="98" name="Vrije vorm: vorm 97">
                <a:extLst>
                  <a:ext uri="{FF2B5EF4-FFF2-40B4-BE49-F238E27FC236}">
                    <a16:creationId xmlns:a16="http://schemas.microsoft.com/office/drawing/2014/main" id="{20E36200-AE47-3F54-304E-4BF5A10C111F}"/>
                  </a:ext>
                </a:extLst>
              </p:cNvPr>
              <p:cNvSpPr/>
              <p:nvPr/>
            </p:nvSpPr>
            <p:spPr>
              <a:xfrm>
                <a:off x="4752751" y="4296668"/>
                <a:ext cx="1188361" cy="739723"/>
              </a:xfrm>
              <a:custGeom>
                <a:avLst/>
                <a:gdLst>
                  <a:gd name="connsiteX0" fmla="*/ 0 w 1360967"/>
                  <a:gd name="connsiteY0" fmla="*/ 818707 h 847165"/>
                  <a:gd name="connsiteX1" fmla="*/ 584791 w 1360967"/>
                  <a:gd name="connsiteY1" fmla="*/ 510363 h 847165"/>
                  <a:gd name="connsiteX2" fmla="*/ 733646 w 1360967"/>
                  <a:gd name="connsiteY2" fmla="*/ 829340 h 847165"/>
                  <a:gd name="connsiteX3" fmla="*/ 1148316 w 1360967"/>
                  <a:gd name="connsiteY3" fmla="*/ 776177 h 847165"/>
                  <a:gd name="connsiteX4" fmla="*/ 1275907 w 1360967"/>
                  <a:gd name="connsiteY4" fmla="*/ 520995 h 847165"/>
                  <a:gd name="connsiteX5" fmla="*/ 956930 w 1360967"/>
                  <a:gd name="connsiteY5" fmla="*/ 350875 h 847165"/>
                  <a:gd name="connsiteX6" fmla="*/ 1360967 w 1360967"/>
                  <a:gd name="connsiteY6" fmla="*/ 0 h 84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0967" h="847165">
                    <a:moveTo>
                      <a:pt x="0" y="818707"/>
                    </a:moveTo>
                    <a:cubicBezTo>
                      <a:pt x="231258" y="663649"/>
                      <a:pt x="462517" y="508591"/>
                      <a:pt x="584791" y="510363"/>
                    </a:cubicBezTo>
                    <a:cubicBezTo>
                      <a:pt x="707065" y="512135"/>
                      <a:pt x="639725" y="785038"/>
                      <a:pt x="733646" y="829340"/>
                    </a:cubicBezTo>
                    <a:cubicBezTo>
                      <a:pt x="827567" y="873642"/>
                      <a:pt x="1057939" y="827568"/>
                      <a:pt x="1148316" y="776177"/>
                    </a:cubicBezTo>
                    <a:cubicBezTo>
                      <a:pt x="1238693" y="724786"/>
                      <a:pt x="1307805" y="591879"/>
                      <a:pt x="1275907" y="520995"/>
                    </a:cubicBezTo>
                    <a:cubicBezTo>
                      <a:pt x="1244009" y="450111"/>
                      <a:pt x="942753" y="437707"/>
                      <a:pt x="956930" y="350875"/>
                    </a:cubicBezTo>
                    <a:cubicBezTo>
                      <a:pt x="971107" y="264043"/>
                      <a:pt x="1166037" y="132021"/>
                      <a:pt x="1360967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99" name="Vrije vorm: vorm 98">
                <a:extLst>
                  <a:ext uri="{FF2B5EF4-FFF2-40B4-BE49-F238E27FC236}">
                    <a16:creationId xmlns:a16="http://schemas.microsoft.com/office/drawing/2014/main" id="{7E71EEE8-7B61-F149-C71C-31E7F01F227B}"/>
                  </a:ext>
                </a:extLst>
              </p:cNvPr>
              <p:cNvSpPr/>
              <p:nvPr/>
            </p:nvSpPr>
            <p:spPr>
              <a:xfrm rot="521539">
                <a:off x="5754881" y="4966620"/>
                <a:ext cx="587960" cy="483341"/>
              </a:xfrm>
              <a:custGeom>
                <a:avLst/>
                <a:gdLst>
                  <a:gd name="connsiteX0" fmla="*/ 182433 w 672096"/>
                  <a:gd name="connsiteY0" fmla="*/ 70455 h 552505"/>
                  <a:gd name="connsiteX1" fmla="*/ 458880 w 672096"/>
                  <a:gd name="connsiteY1" fmla="*/ 6660 h 552505"/>
                  <a:gd name="connsiteX2" fmla="*/ 671531 w 672096"/>
                  <a:gd name="connsiteY2" fmla="*/ 198046 h 552505"/>
                  <a:gd name="connsiteX3" fmla="*/ 395085 w 672096"/>
                  <a:gd name="connsiteY3" fmla="*/ 527655 h 552505"/>
                  <a:gd name="connsiteX4" fmla="*/ 97373 w 672096"/>
                  <a:gd name="connsiteY4" fmla="*/ 506390 h 552505"/>
                  <a:gd name="connsiteX5" fmla="*/ 1680 w 672096"/>
                  <a:gd name="connsiteY5" fmla="*/ 325636 h 552505"/>
                  <a:gd name="connsiteX6" fmla="*/ 182433 w 672096"/>
                  <a:gd name="connsiteY6" fmla="*/ 70455 h 552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2096" h="552505">
                    <a:moveTo>
                      <a:pt x="182433" y="70455"/>
                    </a:moveTo>
                    <a:cubicBezTo>
                      <a:pt x="258633" y="17292"/>
                      <a:pt x="377364" y="-14605"/>
                      <a:pt x="458880" y="6660"/>
                    </a:cubicBezTo>
                    <a:cubicBezTo>
                      <a:pt x="540396" y="27925"/>
                      <a:pt x="682163" y="111214"/>
                      <a:pt x="671531" y="198046"/>
                    </a:cubicBezTo>
                    <a:cubicBezTo>
                      <a:pt x="660899" y="284878"/>
                      <a:pt x="490778" y="476264"/>
                      <a:pt x="395085" y="527655"/>
                    </a:cubicBezTo>
                    <a:cubicBezTo>
                      <a:pt x="299392" y="579046"/>
                      <a:pt x="162940" y="540060"/>
                      <a:pt x="97373" y="506390"/>
                    </a:cubicBezTo>
                    <a:cubicBezTo>
                      <a:pt x="31805" y="472720"/>
                      <a:pt x="-8953" y="396520"/>
                      <a:pt x="1680" y="325636"/>
                    </a:cubicBezTo>
                    <a:cubicBezTo>
                      <a:pt x="12312" y="254752"/>
                      <a:pt x="106233" y="123618"/>
                      <a:pt x="182433" y="70455"/>
                    </a:cubicBezTo>
                    <a:close/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kstvak 96">
                  <a:extLst>
                    <a:ext uri="{FF2B5EF4-FFF2-40B4-BE49-F238E27FC236}">
                      <a16:creationId xmlns:a16="http://schemas.microsoft.com/office/drawing/2014/main" id="{71775D59-7926-E12D-1554-845A55D9E74E}"/>
                    </a:ext>
                  </a:extLst>
                </p:cNvPr>
                <p:cNvSpPr txBox="1"/>
                <p:nvPr/>
              </p:nvSpPr>
              <p:spPr>
                <a:xfrm>
                  <a:off x="5331293" y="5298814"/>
                  <a:ext cx="873759" cy="6490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nl-BE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kstvak 96">
                  <a:extLst>
                    <a:ext uri="{FF2B5EF4-FFF2-40B4-BE49-F238E27FC236}">
                      <a16:creationId xmlns:a16="http://schemas.microsoft.com/office/drawing/2014/main" id="{71775D59-7926-E12D-1554-845A55D9E7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293" y="5298814"/>
                  <a:ext cx="873759" cy="64907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3DF1ECF9-6F99-9492-0F95-058B913DBF4F}"/>
                  </a:ext>
                </a:extLst>
              </p:cNvPr>
              <p:cNvSpPr txBox="1"/>
              <p:nvPr/>
            </p:nvSpPr>
            <p:spPr>
              <a:xfrm>
                <a:off x="8482312" y="4515988"/>
                <a:ext cx="11770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(2,2)</m:t>
                      </m:r>
                    </m:oMath>
                  </m:oMathPara>
                </a14:m>
                <a:endParaRPr lang="nl-BE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3DF1ECF9-6F99-9492-0F95-058B913DB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312" y="4515988"/>
                <a:ext cx="1177008" cy="461665"/>
              </a:xfrm>
              <a:prstGeom prst="rect">
                <a:avLst/>
              </a:prstGeom>
              <a:blipFill>
                <a:blip r:embed="rId2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kstvak 104">
            <a:extLst>
              <a:ext uri="{FF2B5EF4-FFF2-40B4-BE49-F238E27FC236}">
                <a16:creationId xmlns:a16="http://schemas.microsoft.com/office/drawing/2014/main" id="{EC4CA31A-19DB-DC8E-3C06-03B5C9099CAB}"/>
              </a:ext>
            </a:extLst>
          </p:cNvPr>
          <p:cNvSpPr txBox="1"/>
          <p:nvPr/>
        </p:nvSpPr>
        <p:spPr>
          <a:xfrm>
            <a:off x="10535040" y="3110800"/>
            <a:ext cx="6956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000" b="1" dirty="0"/>
              <a:t>?</a:t>
            </a:r>
          </a:p>
        </p:txBody>
      </p:sp>
      <p:grpSp>
        <p:nvGrpSpPr>
          <p:cNvPr id="110" name="Groep 109">
            <a:extLst>
              <a:ext uri="{FF2B5EF4-FFF2-40B4-BE49-F238E27FC236}">
                <a16:creationId xmlns:a16="http://schemas.microsoft.com/office/drawing/2014/main" id="{92A2799D-3922-5866-2A6E-27F0D9CA36A5}"/>
              </a:ext>
            </a:extLst>
          </p:cNvPr>
          <p:cNvGrpSpPr/>
          <p:nvPr/>
        </p:nvGrpSpPr>
        <p:grpSpPr>
          <a:xfrm>
            <a:off x="761529" y="3583606"/>
            <a:ext cx="4518975" cy="1718923"/>
            <a:chOff x="773005" y="3817088"/>
            <a:chExt cx="4518975" cy="1718923"/>
          </a:xfrm>
        </p:grpSpPr>
        <p:cxnSp>
          <p:nvCxnSpPr>
            <p:cNvPr id="107" name="Rechte verbindingslijn met pijl 106">
              <a:extLst>
                <a:ext uri="{FF2B5EF4-FFF2-40B4-BE49-F238E27FC236}">
                  <a16:creationId xmlns:a16="http://schemas.microsoft.com/office/drawing/2014/main" id="{3B6DB307-FF67-DDFE-A4B0-7D8CC600BE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2493" y="3817088"/>
              <a:ext cx="0" cy="839972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kstvak 108">
              <a:extLst>
                <a:ext uri="{FF2B5EF4-FFF2-40B4-BE49-F238E27FC236}">
                  <a16:creationId xmlns:a16="http://schemas.microsoft.com/office/drawing/2014/main" id="{0DB1FB27-B0D3-8467-AA0C-53F864758441}"/>
                </a:ext>
              </a:extLst>
            </p:cNvPr>
            <p:cNvSpPr txBox="1"/>
            <p:nvPr/>
          </p:nvSpPr>
          <p:spPr>
            <a:xfrm>
              <a:off x="773005" y="4705014"/>
              <a:ext cx="45189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“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gluing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” 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formulae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due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to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</a:p>
            <a:p>
              <a:pPr algn="ctr"/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Howe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, 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Leprévost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, 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Poonen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2000</a:t>
              </a:r>
            </a:p>
          </p:txBody>
        </p:sp>
      </p:grpSp>
      <p:grpSp>
        <p:nvGrpSpPr>
          <p:cNvPr id="119" name="Groep 118">
            <a:extLst>
              <a:ext uri="{FF2B5EF4-FFF2-40B4-BE49-F238E27FC236}">
                <a16:creationId xmlns:a16="http://schemas.microsoft.com/office/drawing/2014/main" id="{F5F75435-C702-906B-3BD6-66C22CD503A5}"/>
              </a:ext>
            </a:extLst>
          </p:cNvPr>
          <p:cNvGrpSpPr/>
          <p:nvPr/>
        </p:nvGrpSpPr>
        <p:grpSpPr>
          <a:xfrm>
            <a:off x="3935782" y="3552588"/>
            <a:ext cx="4518975" cy="2864019"/>
            <a:chOff x="3935782" y="3552588"/>
            <a:chExt cx="4518975" cy="2864019"/>
          </a:xfrm>
        </p:grpSpPr>
        <p:sp>
          <p:nvSpPr>
            <p:cNvPr id="112" name="Tekstvak 111">
              <a:extLst>
                <a:ext uri="{FF2B5EF4-FFF2-40B4-BE49-F238E27FC236}">
                  <a16:creationId xmlns:a16="http://schemas.microsoft.com/office/drawing/2014/main" id="{56FF7B5A-3374-7154-D49E-2296DDEB3B04}"/>
                </a:ext>
              </a:extLst>
            </p:cNvPr>
            <p:cNvSpPr txBox="1"/>
            <p:nvPr/>
          </p:nvSpPr>
          <p:spPr>
            <a:xfrm>
              <a:off x="3935782" y="5585610"/>
              <a:ext cx="45189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Richelot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isogenies</a:t>
              </a:r>
              <a:endParaRPr lang="nl-NL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 algn="ctr"/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(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classical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and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very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efficient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)</a:t>
              </a:r>
            </a:p>
          </p:txBody>
        </p:sp>
        <p:cxnSp>
          <p:nvCxnSpPr>
            <p:cNvPr id="113" name="Rechte verbindingslijn met pijl 112">
              <a:extLst>
                <a:ext uri="{FF2B5EF4-FFF2-40B4-BE49-F238E27FC236}">
                  <a16:creationId xmlns:a16="http://schemas.microsoft.com/office/drawing/2014/main" id="{9D11AF40-6356-CA38-7ACA-1BB3D76802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6287" y="3552588"/>
              <a:ext cx="0" cy="196571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856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D79BC87-E65C-4887-B783-E8F3CD2ED185}"/>
              </a:ext>
            </a:extLst>
          </p:cNvPr>
          <p:cNvSpPr txBox="1"/>
          <p:nvPr/>
        </p:nvSpPr>
        <p:spPr>
          <a:xfrm>
            <a:off x="819149" y="1204200"/>
            <a:ext cx="995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Jao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De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Feo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2011: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can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we do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Diffie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-Hellman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with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subgroups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quotients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6AD11EAB-2973-4D62-9BD3-87D442F81571}"/>
              </a:ext>
            </a:extLst>
          </p:cNvPr>
          <p:cNvGrpSpPr/>
          <p:nvPr/>
        </p:nvGrpSpPr>
        <p:grpSpPr>
          <a:xfrm>
            <a:off x="2230516" y="2162044"/>
            <a:ext cx="3692896" cy="509700"/>
            <a:chOff x="6291507" y="1243208"/>
            <a:chExt cx="3692896" cy="509700"/>
          </a:xfrm>
        </p:grpSpPr>
        <p:cxnSp>
          <p:nvCxnSpPr>
            <p:cNvPr id="12" name="Rechte verbindingslijn met pijl 11">
              <a:extLst>
                <a:ext uri="{FF2B5EF4-FFF2-40B4-BE49-F238E27FC236}">
                  <a16:creationId xmlns:a16="http://schemas.microsoft.com/office/drawing/2014/main" id="{1A6179F6-93DA-4400-BAF4-8415C990A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6175" y="1752907"/>
              <a:ext cx="2971800" cy="1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kstvak 13">
                  <a:extLst>
                    <a:ext uri="{FF2B5EF4-FFF2-40B4-BE49-F238E27FC236}">
                      <a16:creationId xmlns:a16="http://schemas.microsoft.com/office/drawing/2014/main" id="{11E8BE4C-62DD-435B-9E57-33AB5EDD6848}"/>
                    </a:ext>
                  </a:extLst>
                </p:cNvPr>
                <p:cNvSpPr txBox="1"/>
                <p:nvPr/>
              </p:nvSpPr>
              <p:spPr>
                <a:xfrm>
                  <a:off x="6291507" y="1243208"/>
                  <a:ext cx="36928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BE" sz="24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BE" sz="2400" b="0" i="0" dirty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nl-BE" sz="2400" b="0" i="0" dirty="0" smtClean="0">
                            <a:latin typeface="Cambria Math" panose="02040503050406030204" pitchFamily="18" charset="0"/>
                          </a:rPr>
                          <m:t>abelian</m:t>
                        </m:r>
                        <m:r>
                          <a:rPr lang="nl-BE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 sz="2400" b="0" i="0" dirty="0" smtClean="0">
                            <a:latin typeface="Cambria Math" panose="02040503050406030204" pitchFamily="18" charset="0"/>
                          </a:rPr>
                          <m:t>groups</m:t>
                        </m:r>
                        <m:r>
                          <a:rPr lang="nl-BE" sz="2400" b="0" i="0" dirty="0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nl-BE" sz="2400" dirty="0"/>
                </a:p>
              </p:txBody>
            </p:sp>
          </mc:Choice>
          <mc:Fallback xmlns="">
            <p:sp>
              <p:nvSpPr>
                <p:cNvPr id="14" name="Tekstvak 13">
                  <a:extLst>
                    <a:ext uri="{FF2B5EF4-FFF2-40B4-BE49-F238E27FC236}">
                      <a16:creationId xmlns:a16="http://schemas.microsoft.com/office/drawing/2014/main" id="{11E8BE4C-62DD-435B-9E57-33AB5EDD6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1507" y="1243208"/>
                  <a:ext cx="3692896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40023CC0-490D-4584-B12B-E280B1A940AB}"/>
                  </a:ext>
                </a:extLst>
              </p:cNvPr>
              <p:cNvSpPr txBox="1"/>
              <p:nvPr/>
            </p:nvSpPr>
            <p:spPr>
              <a:xfrm>
                <a:off x="1220735" y="2989696"/>
                <a:ext cx="14287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400" dirty="0">
                    <a:latin typeface="Cambria Math" panose="02040503050406030204" pitchFamily="18" charset="0"/>
                  </a:rPr>
                  <a:t>chooses</a:t>
                </a:r>
                <a:endParaRPr lang="nl-BE" sz="2400" b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nl-BE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40023CC0-490D-4584-B12B-E280B1A94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35" y="2989696"/>
                <a:ext cx="1428749" cy="830997"/>
              </a:xfrm>
              <a:prstGeom prst="rect">
                <a:avLst/>
              </a:prstGeom>
              <a:blipFill>
                <a:blip r:embed="rId3"/>
                <a:stretch>
                  <a:fillRect t="-583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7EEEF1A9-E5B3-4021-88A6-91A36AA90350}"/>
                  </a:ext>
                </a:extLst>
              </p:cNvPr>
              <p:cNvSpPr txBox="1"/>
              <p:nvPr/>
            </p:nvSpPr>
            <p:spPr>
              <a:xfrm>
                <a:off x="5504444" y="2989696"/>
                <a:ext cx="14287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400" dirty="0">
                    <a:latin typeface="Cambria Math" panose="02040503050406030204" pitchFamily="18" charset="0"/>
                  </a:rPr>
                  <a:t>chooses</a:t>
                </a:r>
                <a:endParaRPr lang="nl-BE" sz="2400" b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nl-BE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7EEEF1A9-E5B3-4021-88A6-91A36AA90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444" y="2989696"/>
                <a:ext cx="1428749" cy="830997"/>
              </a:xfrm>
              <a:prstGeom prst="rect">
                <a:avLst/>
              </a:prstGeom>
              <a:blipFill>
                <a:blip r:embed="rId4"/>
                <a:stretch>
                  <a:fillRect t="-583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Vrije vorm: vorm 20">
            <a:extLst>
              <a:ext uri="{FF2B5EF4-FFF2-40B4-BE49-F238E27FC236}">
                <a16:creationId xmlns:a16="http://schemas.microsoft.com/office/drawing/2014/main" id="{77F0770D-6DFC-4F5A-88E6-C7D5B6438AE6}"/>
              </a:ext>
            </a:extLst>
          </p:cNvPr>
          <p:cNvSpPr/>
          <p:nvPr/>
        </p:nvSpPr>
        <p:spPr>
          <a:xfrm rot="60000">
            <a:off x="1931650" y="3935099"/>
            <a:ext cx="3576320" cy="467360"/>
          </a:xfrm>
          <a:custGeom>
            <a:avLst/>
            <a:gdLst>
              <a:gd name="connsiteX0" fmla="*/ 0 w 3576320"/>
              <a:gd name="connsiteY0" fmla="*/ 0 h 467360"/>
              <a:gd name="connsiteX1" fmla="*/ 71120 w 3576320"/>
              <a:gd name="connsiteY1" fmla="*/ 355600 h 467360"/>
              <a:gd name="connsiteX2" fmla="*/ 416560 w 3576320"/>
              <a:gd name="connsiteY2" fmla="*/ 467360 h 467360"/>
              <a:gd name="connsiteX3" fmla="*/ 3576320 w 3576320"/>
              <a:gd name="connsiteY3" fmla="*/ 416560 h 46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6320" h="467360">
                <a:moveTo>
                  <a:pt x="0" y="0"/>
                </a:moveTo>
                <a:cubicBezTo>
                  <a:pt x="846" y="138853"/>
                  <a:pt x="1693" y="277707"/>
                  <a:pt x="71120" y="355600"/>
                </a:cubicBezTo>
                <a:cubicBezTo>
                  <a:pt x="140547" y="433493"/>
                  <a:pt x="416560" y="467360"/>
                  <a:pt x="416560" y="467360"/>
                </a:cubicBezTo>
                <a:lnTo>
                  <a:pt x="3576320" y="416560"/>
                </a:lnTo>
              </a:path>
            </a:pathLst>
          </a:cu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425FBE80-4F77-457A-B473-5B0A8A17591A}"/>
                  </a:ext>
                </a:extLst>
              </p:cNvPr>
              <p:cNvSpPr txBox="1"/>
              <p:nvPr/>
            </p:nvSpPr>
            <p:spPr>
              <a:xfrm>
                <a:off x="2591064" y="3883337"/>
                <a:ext cx="2971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425FBE80-4F77-457A-B473-5B0A8A175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064" y="3883337"/>
                <a:ext cx="2971800" cy="461665"/>
              </a:xfrm>
              <a:prstGeom prst="rect">
                <a:avLst/>
              </a:prstGeom>
              <a:blipFill>
                <a:blip r:embed="rId5"/>
                <a:stretch>
                  <a:fillRect t="-125000" b="-19078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9CDCEEC5-D1A4-4CA7-AB3D-C83B68E929E3}"/>
              </a:ext>
            </a:extLst>
          </p:cNvPr>
          <p:cNvSpPr/>
          <p:nvPr/>
        </p:nvSpPr>
        <p:spPr>
          <a:xfrm rot="21480000" flipH="1">
            <a:off x="2562257" y="3968874"/>
            <a:ext cx="3576320" cy="1031687"/>
          </a:xfrm>
          <a:custGeom>
            <a:avLst/>
            <a:gdLst>
              <a:gd name="connsiteX0" fmla="*/ 0 w 3576320"/>
              <a:gd name="connsiteY0" fmla="*/ 0 h 467360"/>
              <a:gd name="connsiteX1" fmla="*/ 71120 w 3576320"/>
              <a:gd name="connsiteY1" fmla="*/ 355600 h 467360"/>
              <a:gd name="connsiteX2" fmla="*/ 416560 w 3576320"/>
              <a:gd name="connsiteY2" fmla="*/ 467360 h 467360"/>
              <a:gd name="connsiteX3" fmla="*/ 3576320 w 3576320"/>
              <a:gd name="connsiteY3" fmla="*/ 416560 h 46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6320" h="467360">
                <a:moveTo>
                  <a:pt x="0" y="0"/>
                </a:moveTo>
                <a:cubicBezTo>
                  <a:pt x="846" y="138853"/>
                  <a:pt x="1693" y="277707"/>
                  <a:pt x="71120" y="355600"/>
                </a:cubicBezTo>
                <a:cubicBezTo>
                  <a:pt x="140547" y="433493"/>
                  <a:pt x="416560" y="467360"/>
                  <a:pt x="416560" y="467360"/>
                </a:cubicBezTo>
                <a:lnTo>
                  <a:pt x="3576320" y="416560"/>
                </a:lnTo>
              </a:path>
            </a:pathLst>
          </a:cu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30032EA-0117-4C02-A511-136A1DD3F194}"/>
                  </a:ext>
                </a:extLst>
              </p:cNvPr>
              <p:cNvSpPr txBox="1"/>
              <p:nvPr/>
            </p:nvSpPr>
            <p:spPr>
              <a:xfrm>
                <a:off x="2591064" y="4451530"/>
                <a:ext cx="297180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nl-BE" sz="240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30032EA-0117-4C02-A511-136A1DD3F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064" y="4451530"/>
                <a:ext cx="2971800" cy="468205"/>
              </a:xfrm>
              <a:prstGeom prst="rect">
                <a:avLst/>
              </a:prstGeom>
              <a:blipFill>
                <a:blip r:embed="rId6"/>
                <a:stretch>
                  <a:fillRect t="-123377" b="-18701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84B79C68-7318-44A5-9A06-6BD2563977EE}"/>
                  </a:ext>
                </a:extLst>
              </p:cNvPr>
              <p:cNvSpPr txBox="1"/>
              <p:nvPr/>
            </p:nvSpPr>
            <p:spPr>
              <a:xfrm>
                <a:off x="551536" y="5236374"/>
                <a:ext cx="70887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400" dirty="0">
                    <a:latin typeface="Cambria Math" panose="02040503050406030204" pitchFamily="18" charset="0"/>
                  </a:rPr>
                  <a:t>common </a:t>
                </a:r>
                <a:r>
                  <a:rPr lang="nl-BE" sz="2400" dirty="0" err="1">
                    <a:latin typeface="Cambria Math" panose="02040503050406030204" pitchFamily="18" charset="0"/>
                  </a:rPr>
                  <a:t>secret</a:t>
                </a:r>
                <a:r>
                  <a:rPr lang="nl-BE" sz="2400" dirty="0">
                    <a:latin typeface="Cambria Math" panose="020405030504060302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nl-BE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  <m:r>
                            <a:rPr lang="nl-B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nl-B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≅      </m:t>
                      </m:r>
                      <m:f>
                        <m:fPr>
                          <m:type m:val="lin"/>
                          <m:ctrlP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lang="nl-BE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l-BE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l-BE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  <m:r>
                        <a:rPr lang="nl-BE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nl-B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≅      </m:t>
                      </m:r>
                      <m:f>
                        <m:fPr>
                          <m:type m:val="lin"/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nl-BE" sz="24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nl-BE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84B79C68-7318-44A5-9A06-6BD256397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36" y="5236374"/>
                <a:ext cx="7088783" cy="830997"/>
              </a:xfrm>
              <a:prstGeom prst="rect">
                <a:avLst/>
              </a:prstGeom>
              <a:blipFill>
                <a:blip r:embed="rId7"/>
                <a:stretch>
                  <a:fillRect t="-25735" r="-4385" b="-10661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kstvak 45">
            <a:extLst>
              <a:ext uri="{FF2B5EF4-FFF2-40B4-BE49-F238E27FC236}">
                <a16:creationId xmlns:a16="http://schemas.microsoft.com/office/drawing/2014/main" id="{B678D61E-2F5C-4688-9F46-5CF3275FF369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Supersingular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Isogeny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Diffie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-Hellman (SIDH)</a:t>
            </a:r>
          </a:p>
        </p:txBody>
      </p:sp>
      <p:pic>
        <p:nvPicPr>
          <p:cNvPr id="47" name="Afbeelding 46">
            <a:extLst>
              <a:ext uri="{FF2B5EF4-FFF2-40B4-BE49-F238E27FC236}">
                <a16:creationId xmlns:a16="http://schemas.microsoft.com/office/drawing/2014/main" id="{C371763E-EF05-482A-8018-4D0C2D03C2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46" r="56797"/>
          <a:stretch/>
        </p:blipFill>
        <p:spPr>
          <a:xfrm>
            <a:off x="1415389" y="2021739"/>
            <a:ext cx="947524" cy="1051362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25C88A39-0155-4B93-B68A-105DC874DD5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170" r="6274"/>
          <a:stretch/>
        </p:blipFill>
        <p:spPr>
          <a:xfrm>
            <a:off x="5746651" y="2001419"/>
            <a:ext cx="958511" cy="1063553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1/16</a:t>
            </a:r>
            <a:endParaRPr lang="nl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E3131BB1-4694-11C4-5B78-51CF2A4938E9}"/>
                  </a:ext>
                </a:extLst>
              </p:cNvPr>
              <p:cNvSpPr txBox="1"/>
              <p:nvPr/>
            </p:nvSpPr>
            <p:spPr>
              <a:xfrm>
                <a:off x="2734211" y="3883337"/>
                <a:ext cx="2971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nl-BE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nl-BE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nl-BE" sz="2400" dirty="0">
                    <a:solidFill>
                      <a:schemeClr val="accent6">
                        <a:lumMod val="75000"/>
                      </a:schemeClr>
                    </a:solidFill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l-B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nl-B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nl-B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E3131BB1-4694-11C4-5B78-51CF2A493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211" y="3883337"/>
                <a:ext cx="2971800" cy="461665"/>
              </a:xfrm>
              <a:prstGeom prst="rect">
                <a:avLst/>
              </a:prstGeom>
              <a:blipFill>
                <a:blip r:embed="rId9"/>
                <a:stretch>
                  <a:fillRect l="-8830" t="-125000" b="-19078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C9DD407C-EE8F-30BC-9833-62CA29AD152B}"/>
                  </a:ext>
                </a:extLst>
              </p:cNvPr>
              <p:cNvSpPr txBox="1"/>
              <p:nvPr/>
            </p:nvSpPr>
            <p:spPr>
              <a:xfrm>
                <a:off x="2724051" y="4451530"/>
                <a:ext cx="2971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nl-BE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nl-BE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nl-BE" sz="2400" dirty="0">
                    <a:solidFill>
                      <a:schemeClr val="accent6">
                        <a:lumMod val="75000"/>
                      </a:schemeClr>
                    </a:solidFill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l-B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nl-B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nl-B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C9DD407C-EE8F-30BC-9833-62CA29AD1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051" y="4451530"/>
                <a:ext cx="2971800" cy="461665"/>
              </a:xfrm>
              <a:prstGeom prst="rect">
                <a:avLst/>
              </a:prstGeom>
              <a:blipFill>
                <a:blip r:embed="rId10"/>
                <a:stretch>
                  <a:fillRect l="-8830" t="-125000" b="-19078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6A938E7A-2BB0-4C6E-C514-7FAC4A9088AC}"/>
                  </a:ext>
                </a:extLst>
              </p:cNvPr>
              <p:cNvSpPr txBox="1"/>
              <p:nvPr/>
            </p:nvSpPr>
            <p:spPr>
              <a:xfrm>
                <a:off x="473789" y="5596632"/>
                <a:ext cx="200457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nl-BE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  <m:r>
                            <a:rPr lang="nl-B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l-B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nl-B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6A938E7A-2BB0-4C6E-C514-7FAC4A908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89" y="5596632"/>
                <a:ext cx="2004571" cy="461665"/>
              </a:xfrm>
              <a:prstGeom prst="rect">
                <a:avLst/>
              </a:prstGeom>
              <a:blipFill>
                <a:blip r:embed="rId11"/>
                <a:stretch>
                  <a:fillRect l="-6687" t="-125000" r="-3040" b="-19078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7380C1E-A4B2-5799-E25F-46A894EE3C66}"/>
                  </a:ext>
                </a:extLst>
              </p:cNvPr>
              <p:cNvSpPr txBox="1"/>
              <p:nvPr/>
            </p:nvSpPr>
            <p:spPr>
              <a:xfrm>
                <a:off x="5746651" y="5586473"/>
                <a:ext cx="200457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nl-BE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nl-B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nl-B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l-B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nl-B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7380C1E-A4B2-5799-E25F-46A894EE3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651" y="5586473"/>
                <a:ext cx="2004571" cy="461665"/>
              </a:xfrm>
              <a:prstGeom prst="rect">
                <a:avLst/>
              </a:prstGeom>
              <a:blipFill>
                <a:blip r:embed="rId12"/>
                <a:stretch>
                  <a:fillRect l="-6687" t="-125000" r="-2128" b="-19078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ep 27">
            <a:extLst>
              <a:ext uri="{FF2B5EF4-FFF2-40B4-BE49-F238E27FC236}">
                <a16:creationId xmlns:a16="http://schemas.microsoft.com/office/drawing/2014/main" id="{D986597C-C879-4928-E31C-EF9A1E04789D}"/>
              </a:ext>
            </a:extLst>
          </p:cNvPr>
          <p:cNvGrpSpPr/>
          <p:nvPr/>
        </p:nvGrpSpPr>
        <p:grpSpPr>
          <a:xfrm>
            <a:off x="5585718" y="3478003"/>
            <a:ext cx="5562214" cy="1758372"/>
            <a:chOff x="5585718" y="3478003"/>
            <a:chExt cx="5562214" cy="1758372"/>
          </a:xfrm>
        </p:grpSpPr>
        <p:sp>
          <p:nvSpPr>
            <p:cNvPr id="15" name="Rechteraccolade 14">
              <a:extLst>
                <a:ext uri="{FF2B5EF4-FFF2-40B4-BE49-F238E27FC236}">
                  <a16:creationId xmlns:a16="http://schemas.microsoft.com/office/drawing/2014/main" id="{250A631D-14ED-A083-38E3-EE06664190BE}"/>
                </a:ext>
              </a:extLst>
            </p:cNvPr>
            <p:cNvSpPr/>
            <p:nvPr/>
          </p:nvSpPr>
          <p:spPr>
            <a:xfrm>
              <a:off x="5585718" y="3944686"/>
              <a:ext cx="217401" cy="905044"/>
            </a:xfrm>
            <a:prstGeom prst="rightBrac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8" name="Rechte verbindingslijn met pijl 17">
              <a:extLst>
                <a:ext uri="{FF2B5EF4-FFF2-40B4-BE49-F238E27FC236}">
                  <a16:creationId xmlns:a16="http://schemas.microsoft.com/office/drawing/2014/main" id="{A9A6D755-3290-1384-2E7E-BB89FFFF8E5B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>
              <a:off x="5803119" y="4397208"/>
              <a:ext cx="1725772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kstvak 23">
                  <a:extLst>
                    <a:ext uri="{FF2B5EF4-FFF2-40B4-BE49-F238E27FC236}">
                      <a16:creationId xmlns:a16="http://schemas.microsoft.com/office/drawing/2014/main" id="{B0B4AD78-C9A5-DD63-BCF2-03A182277692}"/>
                    </a:ext>
                  </a:extLst>
                </p:cNvPr>
                <p:cNvSpPr txBox="1"/>
                <p:nvPr/>
              </p:nvSpPr>
              <p:spPr>
                <a:xfrm>
                  <a:off x="7719179" y="3629421"/>
                  <a:ext cx="3224973" cy="14311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b="1" dirty="0">
                      <a:solidFill>
                        <a:srgbClr val="C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Problem!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This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reveals</a:t>
                  </a:r>
                  <a:endPara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nl-BE" sz="1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BE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ker</m:t>
                            </m:r>
                          </m:fName>
                          <m:e>
                            <m:sSub>
                              <m:sSubPr>
                                <m:ctrlP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nl-BE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nl-BE" sz="500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BE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ker</m:t>
                            </m:r>
                          </m:fName>
                          <m:e>
                            <m:sSub>
                              <m:sSubPr>
                                <m:ctrlPr>
                                  <a:rPr lang="nl-BE" sz="24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kstvak 23">
                  <a:extLst>
                    <a:ext uri="{FF2B5EF4-FFF2-40B4-BE49-F238E27FC236}">
                      <a16:creationId xmlns:a16="http://schemas.microsoft.com/office/drawing/2014/main" id="{B0B4AD78-C9A5-DD63-BCF2-03A1822776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9179" y="3629421"/>
                  <a:ext cx="3224973" cy="1431161"/>
                </a:xfrm>
                <a:prstGeom prst="rect">
                  <a:avLst/>
                </a:prstGeom>
                <a:blipFill>
                  <a:blip r:embed="rId13"/>
                  <a:stretch>
                    <a:fillRect l="-2836" t="-3404" b="-3404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1231F5E7-1FBD-9A9B-FF75-E73DD69C38B1}"/>
                </a:ext>
              </a:extLst>
            </p:cNvPr>
            <p:cNvSpPr/>
            <p:nvPr/>
          </p:nvSpPr>
          <p:spPr>
            <a:xfrm>
              <a:off x="7537784" y="3478003"/>
              <a:ext cx="3610148" cy="1758372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FE4E64C0-F61D-41AE-EDE4-4FA524462AE2}"/>
              </a:ext>
            </a:extLst>
          </p:cNvPr>
          <p:cNvGrpSpPr/>
          <p:nvPr/>
        </p:nvGrpSpPr>
        <p:grpSpPr>
          <a:xfrm>
            <a:off x="1272428" y="4849730"/>
            <a:ext cx="5855467" cy="871969"/>
            <a:chOff x="1272428" y="4849730"/>
            <a:chExt cx="5855467" cy="871969"/>
          </a:xfrm>
        </p:grpSpPr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A9DAD014-160F-C426-2F13-F58BA19066BA}"/>
                </a:ext>
              </a:extLst>
            </p:cNvPr>
            <p:cNvSpPr txBox="1"/>
            <p:nvPr/>
          </p:nvSpPr>
          <p:spPr>
            <a:xfrm>
              <a:off x="1272428" y="4849730"/>
              <a:ext cx="69565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5000" b="1" dirty="0"/>
                <a:t>?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E32C3647-74ED-FCDA-3CF2-FB273F72A271}"/>
                </a:ext>
              </a:extLst>
            </p:cNvPr>
            <p:cNvSpPr txBox="1"/>
            <p:nvPr/>
          </p:nvSpPr>
          <p:spPr>
            <a:xfrm>
              <a:off x="6432240" y="4859925"/>
              <a:ext cx="69565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5000" b="1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28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4" grpId="0"/>
      <p:bldP spid="9" grpId="0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716A34E2-1546-45B7-B084-3F8D9AE9740C}"/>
              </a:ext>
            </a:extLst>
          </p:cNvPr>
          <p:cNvSpPr txBox="1"/>
          <p:nvPr/>
        </p:nvSpPr>
        <p:spPr>
          <a:xfrm>
            <a:off x="372109" y="368280"/>
            <a:ext cx="105295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Implementation</a:t>
            </a:r>
            <a:endParaRPr lang="nl-BE" sz="3500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781A70E-51E7-410B-AB5B-F65DCDD19C3B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15/16</a:t>
            </a:r>
            <a:endParaRPr lang="nl-BE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C709474-65CD-CE07-14CA-E6469D3949E2}"/>
              </a:ext>
            </a:extLst>
          </p:cNvPr>
          <p:cNvSpPr txBox="1"/>
          <p:nvPr/>
        </p:nvSpPr>
        <p:spPr>
          <a:xfrm>
            <a:off x="819147" y="1081140"/>
            <a:ext cx="1107821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We have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implemented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attack in Magma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it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recovers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Bob’s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key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  <a:endParaRPr lang="nl-NL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nl-NL" sz="1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SIKE level 1 in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about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1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hour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nl-NL" sz="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SIKE level 2 in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about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2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hours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nl-NL" sz="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SIKE level 3 in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about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8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hours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nl-NL" sz="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SIKE level 5 in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about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21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hours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AD11D354-4A1F-C956-A59F-D3DCBDD97C9D}"/>
                  </a:ext>
                </a:extLst>
              </p:cNvPr>
              <p:cNvSpPr txBox="1"/>
              <p:nvPr/>
            </p:nvSpPr>
            <p:spPr>
              <a:xfrm>
                <a:off x="819148" y="4035439"/>
                <a:ext cx="11078211" cy="253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Generalization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other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torsion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</a:p>
              <a:p>
                <a:endParaRPr lang="nl-NL" sz="500" b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No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theoretical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obstructions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nl-NL" sz="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Attacking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Alice’s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key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requires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computing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chains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(3,3)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isogenies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more </a:t>
                </a:r>
              </a:p>
              <a:p>
                <a:pPr lvl="1"/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cumbersome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implement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but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formulae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are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available</a:t>
                </a:r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nl-NL" sz="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For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arbitrary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smooth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torsion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required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tools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seem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available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twitter </a:t>
                </a:r>
              </a:p>
              <a:p>
                <a:pPr lvl="1"/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thread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Damien Robert) </a:t>
                </a: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AD11D354-4A1F-C956-A59F-D3DCBDD97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8" y="4035439"/>
                <a:ext cx="11078211" cy="2539157"/>
              </a:xfrm>
              <a:prstGeom prst="rect">
                <a:avLst/>
              </a:prstGeom>
              <a:blipFill>
                <a:blip r:embed="rId2"/>
                <a:stretch>
                  <a:fillRect l="-825" t="-1918" b="-431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kstvak 6">
            <a:extLst>
              <a:ext uri="{FF2B5EF4-FFF2-40B4-BE49-F238E27FC236}">
                <a16:creationId xmlns:a16="http://schemas.microsoft.com/office/drawing/2014/main" id="{6CA5E266-16A5-FFB9-E555-B679A59C469B}"/>
              </a:ext>
            </a:extLst>
          </p:cNvPr>
          <p:cNvSpPr txBox="1"/>
          <p:nvPr/>
        </p:nvSpPr>
        <p:spPr>
          <a:xfrm>
            <a:off x="819147" y="3458015"/>
            <a:ext cx="10674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Improved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by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a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quite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a factor in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ongoing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SageMath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effort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by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Pope et al. 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48868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716A34E2-1546-45B7-B084-3F8D9AE9740C}"/>
              </a:ext>
            </a:extLst>
          </p:cNvPr>
          <p:cNvSpPr txBox="1"/>
          <p:nvPr/>
        </p:nvSpPr>
        <p:spPr>
          <a:xfrm>
            <a:off x="372109" y="368280"/>
            <a:ext cx="105295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5. An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improvement</a:t>
            </a:r>
            <a:endParaRPr lang="nl-BE" sz="3500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781A70E-51E7-410B-AB5B-F65DCDD19C3B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16/16</a:t>
            </a:r>
            <a:endParaRPr lang="nl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C709474-65CD-CE07-14CA-E6469D3949E2}"/>
                  </a:ext>
                </a:extLst>
              </p:cNvPr>
              <p:cNvSpPr txBox="1"/>
              <p:nvPr/>
            </p:nvSpPr>
            <p:spPr>
              <a:xfrm>
                <a:off x="819148" y="1081140"/>
                <a:ext cx="110782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communicated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Christophe Petit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Benjamin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Wesolowski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also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Maino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Martindale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SageMath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implementation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Pope et al.):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possible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save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many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(2,2)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isogenies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completing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diagram</a:t>
                </a:r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C709474-65CD-CE07-14CA-E6469D394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8" y="1081140"/>
                <a:ext cx="11078211" cy="1200329"/>
              </a:xfrm>
              <a:prstGeom prst="rect">
                <a:avLst/>
              </a:prstGeom>
              <a:blipFill>
                <a:blip r:embed="rId2"/>
                <a:stretch>
                  <a:fillRect l="-825" t="-4061" b="-1066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10A8E6B8-9865-5AEE-6CEE-7F863B9BC1FA}"/>
                  </a:ext>
                </a:extLst>
              </p:cNvPr>
              <p:cNvSpPr txBox="1"/>
              <p:nvPr/>
            </p:nvSpPr>
            <p:spPr>
              <a:xfrm>
                <a:off x="1349630" y="2603724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10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10A8E6B8-9865-5AEE-6CEE-7F863B9BC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630" y="2603724"/>
                <a:ext cx="61975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09A37940-1CC3-BC9A-3D85-2378895D2EF2}"/>
                  </a:ext>
                </a:extLst>
              </p:cNvPr>
              <p:cNvSpPr txBox="1"/>
              <p:nvPr/>
            </p:nvSpPr>
            <p:spPr>
              <a:xfrm>
                <a:off x="3473070" y="2603724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nl-BE" sz="10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09A37940-1CC3-BC9A-3D85-2378895D2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070" y="2603724"/>
                <a:ext cx="61975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ED703688-A32D-0B4E-05FE-3246FAFA5C70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1969388" y="2834557"/>
            <a:ext cx="1503682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E8FCF8E2-9149-FFB0-90EA-BDB329229669}"/>
                  </a:ext>
                </a:extLst>
              </p:cNvPr>
              <p:cNvSpPr txBox="1"/>
              <p:nvPr/>
            </p:nvSpPr>
            <p:spPr>
              <a:xfrm>
                <a:off x="2400717" y="2312678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nl-BE" sz="1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E8FCF8E2-9149-FFB0-90EA-BDB329229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717" y="2312678"/>
                <a:ext cx="619758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46310E20-C1D5-498E-BE78-3E4F09E796E1}"/>
              </a:ext>
            </a:extLst>
          </p:cNvPr>
          <p:cNvCxnSpPr>
            <a:stCxn id="4" idx="2"/>
          </p:cNvCxnSpPr>
          <p:nvPr/>
        </p:nvCxnSpPr>
        <p:spPr>
          <a:xfrm flipH="1">
            <a:off x="1636471" y="3065389"/>
            <a:ext cx="23038" cy="1224317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80CE8436-919D-5615-8360-FD9934366D3C}"/>
                  </a:ext>
                </a:extLst>
              </p:cNvPr>
              <p:cNvSpPr txBox="1"/>
              <p:nvPr/>
            </p:nvSpPr>
            <p:spPr>
              <a:xfrm>
                <a:off x="1338111" y="4305655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nl-BE" sz="1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80CE8436-919D-5615-8360-FD9934366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111" y="4305655"/>
                <a:ext cx="61975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70679FED-6FC3-16B1-988F-E13349CF9CC3}"/>
                  </a:ext>
                </a:extLst>
              </p:cNvPr>
              <p:cNvSpPr txBox="1"/>
              <p:nvPr/>
            </p:nvSpPr>
            <p:spPr>
              <a:xfrm>
                <a:off x="1101777" y="3296221"/>
                <a:ext cx="619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nl-BE" sz="1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70679FED-6FC3-16B1-988F-E13349CF9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77" y="3296221"/>
                <a:ext cx="619758" cy="461665"/>
              </a:xfrm>
              <a:prstGeom prst="rect">
                <a:avLst/>
              </a:prstGeom>
              <a:blipFill>
                <a:blip r:embed="rId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ep 20">
            <a:extLst>
              <a:ext uri="{FF2B5EF4-FFF2-40B4-BE49-F238E27FC236}">
                <a16:creationId xmlns:a16="http://schemas.microsoft.com/office/drawing/2014/main" id="{C6BB0547-16EF-7DB3-2587-96A74CCAEABB}"/>
              </a:ext>
            </a:extLst>
          </p:cNvPr>
          <p:cNvGrpSpPr/>
          <p:nvPr/>
        </p:nvGrpSpPr>
        <p:grpSpPr>
          <a:xfrm>
            <a:off x="1951667" y="3057332"/>
            <a:ext cx="2328767" cy="1942761"/>
            <a:chOff x="5232636" y="2981425"/>
            <a:chExt cx="2328767" cy="1942761"/>
          </a:xfrm>
        </p:grpSpPr>
        <p:cxnSp>
          <p:nvCxnSpPr>
            <p:cNvPr id="16" name="Rechte verbindingslijn met pijl 15">
              <a:extLst>
                <a:ext uri="{FF2B5EF4-FFF2-40B4-BE49-F238E27FC236}">
                  <a16:creationId xmlns:a16="http://schemas.microsoft.com/office/drawing/2014/main" id="{9EF5E298-FD4A-2799-60E4-009F44A7A8F8}"/>
                </a:ext>
              </a:extLst>
            </p:cNvPr>
            <p:cNvCxnSpPr/>
            <p:nvPr/>
          </p:nvCxnSpPr>
          <p:spPr>
            <a:xfrm flipH="1">
              <a:off x="6983173" y="2981425"/>
              <a:ext cx="23038" cy="1224317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4BF8B3FE-B618-DFDF-9448-A0DAAC9980EB}"/>
                    </a:ext>
                  </a:extLst>
                </p:cNvPr>
                <p:cNvSpPr txBox="1"/>
                <p:nvPr/>
              </p:nvSpPr>
              <p:spPr>
                <a:xfrm>
                  <a:off x="6684813" y="4221691"/>
                  <a:ext cx="61975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nl-BE" sz="1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4BF8B3FE-B618-DFDF-9448-A0DAAC9980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4813" y="4221691"/>
                  <a:ext cx="619758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kstvak 17">
                  <a:extLst>
                    <a:ext uri="{FF2B5EF4-FFF2-40B4-BE49-F238E27FC236}">
                      <a16:creationId xmlns:a16="http://schemas.microsoft.com/office/drawing/2014/main" id="{9A89FF54-086E-582D-C2BB-5FDA0E571BDB}"/>
                    </a:ext>
                  </a:extLst>
                </p:cNvPr>
                <p:cNvSpPr txBox="1"/>
                <p:nvPr/>
              </p:nvSpPr>
              <p:spPr>
                <a:xfrm>
                  <a:off x="6941645" y="3212257"/>
                  <a:ext cx="619758" cy="5067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nl-BE" sz="1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kstvak 17">
                  <a:extLst>
                    <a:ext uri="{FF2B5EF4-FFF2-40B4-BE49-F238E27FC236}">
                      <a16:creationId xmlns:a16="http://schemas.microsoft.com/office/drawing/2014/main" id="{9A89FF54-086E-582D-C2BB-5FDA0E571B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1645" y="3212257"/>
                  <a:ext cx="619758" cy="50674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Rechte verbindingslijn met pijl 18">
              <a:extLst>
                <a:ext uri="{FF2B5EF4-FFF2-40B4-BE49-F238E27FC236}">
                  <a16:creationId xmlns:a16="http://schemas.microsoft.com/office/drawing/2014/main" id="{D077BA5E-AAE9-E1BA-C747-D426B6D80682}"/>
                </a:ext>
              </a:extLst>
            </p:cNvPr>
            <p:cNvCxnSpPr>
              <a:cxnSpLocks/>
            </p:cNvCxnSpPr>
            <p:nvPr/>
          </p:nvCxnSpPr>
          <p:spPr>
            <a:xfrm>
              <a:off x="5232636" y="4474036"/>
              <a:ext cx="1503682" cy="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708C9FB7-E30C-FFF1-21D1-706AFC545A29}"/>
                    </a:ext>
                  </a:extLst>
                </p:cNvPr>
                <p:cNvSpPr txBox="1"/>
                <p:nvPr/>
              </p:nvSpPr>
              <p:spPr>
                <a:xfrm>
                  <a:off x="5695862" y="4462521"/>
                  <a:ext cx="61975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nl-BE" sz="1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708C9FB7-E30C-FFF1-21D1-706AFC545A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5862" y="4462521"/>
                  <a:ext cx="619758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A1B5AA0D-0460-6290-EDF9-A50C3D1B8D5A}"/>
              </a:ext>
            </a:extLst>
          </p:cNvPr>
          <p:cNvGrpSpPr/>
          <p:nvPr/>
        </p:nvGrpSpPr>
        <p:grpSpPr>
          <a:xfrm>
            <a:off x="4898231" y="2571927"/>
            <a:ext cx="6967831" cy="1923368"/>
            <a:chOff x="4898231" y="2369900"/>
            <a:chExt cx="6967831" cy="1923368"/>
          </a:xfrm>
        </p:grpSpPr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F813E8C4-D517-BA1E-0FC2-2567BF221D28}"/>
                </a:ext>
              </a:extLst>
            </p:cNvPr>
            <p:cNvSpPr txBox="1"/>
            <p:nvPr/>
          </p:nvSpPr>
          <p:spPr>
            <a:xfrm>
              <a:off x="4916136" y="2369900"/>
              <a:ext cx="6838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Now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consider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the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factorization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kstvak 23">
                  <a:extLst>
                    <a:ext uri="{FF2B5EF4-FFF2-40B4-BE49-F238E27FC236}">
                      <a16:creationId xmlns:a16="http://schemas.microsoft.com/office/drawing/2014/main" id="{6C1C3991-CE39-7013-071F-826C67F7599D}"/>
                    </a:ext>
                  </a:extLst>
                </p:cNvPr>
                <p:cNvSpPr txBox="1"/>
                <p:nvPr/>
              </p:nvSpPr>
              <p:spPr>
                <a:xfrm>
                  <a:off x="4898231" y="3831603"/>
                  <a:ext cx="134588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l-NL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NL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acc>
                          </m:e>
                          <m:sub>
                            <m: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</m:t>
                        </m:r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nl-BE" sz="10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kstvak 23">
                  <a:extLst>
                    <a:ext uri="{FF2B5EF4-FFF2-40B4-BE49-F238E27FC236}">
                      <a16:creationId xmlns:a16="http://schemas.microsoft.com/office/drawing/2014/main" id="{6C1C3991-CE39-7013-071F-826C67F759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231" y="3831603"/>
                  <a:ext cx="1345882" cy="461665"/>
                </a:xfrm>
                <a:prstGeom prst="rect">
                  <a:avLst/>
                </a:prstGeom>
                <a:blipFill>
                  <a:blip r:embed="rId11"/>
                  <a:stretch>
                    <a:fillRect t="-1333" b="-13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kstvak 24">
                  <a:extLst>
                    <a:ext uri="{FF2B5EF4-FFF2-40B4-BE49-F238E27FC236}">
                      <a16:creationId xmlns:a16="http://schemas.microsoft.com/office/drawing/2014/main" id="{994E854E-B86B-BB9A-E547-792E83A01606}"/>
                    </a:ext>
                  </a:extLst>
                </p:cNvPr>
                <p:cNvSpPr txBox="1"/>
                <p:nvPr/>
              </p:nvSpPr>
              <p:spPr>
                <a:xfrm>
                  <a:off x="6165753" y="3828614"/>
                  <a:ext cx="211493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nl-BE" sz="10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Tekstvak 24">
                  <a:extLst>
                    <a:ext uri="{FF2B5EF4-FFF2-40B4-BE49-F238E27FC236}">
                      <a16:creationId xmlns:a16="http://schemas.microsoft.com/office/drawing/2014/main" id="{994E854E-B86B-BB9A-E547-792E83A016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5753" y="3828614"/>
                  <a:ext cx="2114930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kstvak 25">
                  <a:extLst>
                    <a:ext uri="{FF2B5EF4-FFF2-40B4-BE49-F238E27FC236}">
                      <a16:creationId xmlns:a16="http://schemas.microsoft.com/office/drawing/2014/main" id="{27B2F431-81FA-9022-4D29-E7BCF5D98974}"/>
                    </a:ext>
                  </a:extLst>
                </p:cNvPr>
                <p:cNvSpPr txBox="1"/>
                <p:nvPr/>
              </p:nvSpPr>
              <p:spPr>
                <a:xfrm>
                  <a:off x="8859182" y="3828613"/>
                  <a:ext cx="174191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nl-BE" sz="10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Tekstvak 25">
                  <a:extLst>
                    <a:ext uri="{FF2B5EF4-FFF2-40B4-BE49-F238E27FC236}">
                      <a16:creationId xmlns:a16="http://schemas.microsoft.com/office/drawing/2014/main" id="{27B2F431-81FA-9022-4D29-E7BCF5D989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9182" y="3828613"/>
                  <a:ext cx="1741918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kstvak 26">
                  <a:extLst>
                    <a:ext uri="{FF2B5EF4-FFF2-40B4-BE49-F238E27FC236}">
                      <a16:creationId xmlns:a16="http://schemas.microsoft.com/office/drawing/2014/main" id="{55033127-968A-C21D-68D1-909C267BD06E}"/>
                    </a:ext>
                  </a:extLst>
                </p:cNvPr>
                <p:cNvSpPr txBox="1"/>
                <p:nvPr/>
              </p:nvSpPr>
              <p:spPr>
                <a:xfrm>
                  <a:off x="10124144" y="3828613"/>
                  <a:ext cx="174191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nl-BE" sz="10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kstvak 26">
                  <a:extLst>
                    <a:ext uri="{FF2B5EF4-FFF2-40B4-BE49-F238E27FC236}">
                      <a16:creationId xmlns:a16="http://schemas.microsoft.com/office/drawing/2014/main" id="{55033127-968A-C21D-68D1-909C267BD0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4144" y="3828613"/>
                  <a:ext cx="1741918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Rechte verbindingslijn met pijl 28">
              <a:extLst>
                <a:ext uri="{FF2B5EF4-FFF2-40B4-BE49-F238E27FC236}">
                  <a16:creationId xmlns:a16="http://schemas.microsoft.com/office/drawing/2014/main" id="{D0BD98CB-7BAA-2FDC-2574-7232270E75AA}"/>
                </a:ext>
              </a:extLst>
            </p:cNvPr>
            <p:cNvCxnSpPr>
              <a:stCxn id="25" idx="1"/>
            </p:cNvCxnSpPr>
            <p:nvPr/>
          </p:nvCxnSpPr>
          <p:spPr>
            <a:xfrm flipV="1">
              <a:off x="6165753" y="4059445"/>
              <a:ext cx="550007" cy="2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met pijl 29">
              <a:extLst>
                <a:ext uri="{FF2B5EF4-FFF2-40B4-BE49-F238E27FC236}">
                  <a16:creationId xmlns:a16="http://schemas.microsoft.com/office/drawing/2014/main" id="{7F5543D4-89E5-D64D-8ADE-5D4387536600}"/>
                </a:ext>
              </a:extLst>
            </p:cNvPr>
            <p:cNvCxnSpPr/>
            <p:nvPr/>
          </p:nvCxnSpPr>
          <p:spPr>
            <a:xfrm flipV="1">
              <a:off x="10235924" y="4059445"/>
              <a:ext cx="550007" cy="2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met pijl 30">
              <a:extLst>
                <a:ext uri="{FF2B5EF4-FFF2-40B4-BE49-F238E27FC236}">
                  <a16:creationId xmlns:a16="http://schemas.microsoft.com/office/drawing/2014/main" id="{4C2C88F7-7B92-3E05-5286-3CF846077709}"/>
                </a:ext>
              </a:extLst>
            </p:cNvPr>
            <p:cNvCxnSpPr>
              <a:cxnSpLocks/>
            </p:cNvCxnSpPr>
            <p:nvPr/>
          </p:nvCxnSpPr>
          <p:spPr>
            <a:xfrm>
              <a:off x="7775332" y="4062490"/>
              <a:ext cx="1453728" cy="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kstvak 32">
                  <a:extLst>
                    <a:ext uri="{FF2B5EF4-FFF2-40B4-BE49-F238E27FC236}">
                      <a16:creationId xmlns:a16="http://schemas.microsoft.com/office/drawing/2014/main" id="{1729689A-44F0-65FF-9A48-5ED9F3A4298F}"/>
                    </a:ext>
                  </a:extLst>
                </p:cNvPr>
                <p:cNvSpPr txBox="1"/>
                <p:nvPr/>
              </p:nvSpPr>
              <p:spPr>
                <a:xfrm>
                  <a:off x="7444731" y="3049734"/>
                  <a:ext cx="2114930" cy="9221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l-NL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nl-NL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</m:e>
                                <m:e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nl-NL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nl-NL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nl-NL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nl-NL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e>
                                  <m:r>
                                    <a:rPr lang="nl-NL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nl-NL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nl-NL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nl-BE" sz="1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kstvak 32">
                  <a:extLst>
                    <a:ext uri="{FF2B5EF4-FFF2-40B4-BE49-F238E27FC236}">
                      <a16:creationId xmlns:a16="http://schemas.microsoft.com/office/drawing/2014/main" id="{1729689A-44F0-65FF-9A48-5ED9F3A429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4731" y="3049734"/>
                  <a:ext cx="2114930" cy="92217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B1A632CF-E7A9-8527-0901-82F0648A36BF}"/>
              </a:ext>
            </a:extLst>
          </p:cNvPr>
          <p:cNvGrpSpPr/>
          <p:nvPr/>
        </p:nvGrpSpPr>
        <p:grpSpPr>
          <a:xfrm>
            <a:off x="5844521" y="4432099"/>
            <a:ext cx="6156252" cy="1785069"/>
            <a:chOff x="5844521" y="4230072"/>
            <a:chExt cx="6156252" cy="1785069"/>
          </a:xfrm>
        </p:grpSpPr>
        <p:cxnSp>
          <p:nvCxnSpPr>
            <p:cNvPr id="36" name="Rechte verbindingslijn met pijl 35">
              <a:extLst>
                <a:ext uri="{FF2B5EF4-FFF2-40B4-BE49-F238E27FC236}">
                  <a16:creationId xmlns:a16="http://schemas.microsoft.com/office/drawing/2014/main" id="{2575C6BD-E351-7F0D-79B4-8C2D96AFB1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91395" y="4230072"/>
              <a:ext cx="0" cy="672479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kstvak 37">
                  <a:extLst>
                    <a:ext uri="{FF2B5EF4-FFF2-40B4-BE49-F238E27FC236}">
                      <a16:creationId xmlns:a16="http://schemas.microsoft.com/office/drawing/2014/main" id="{280F2084-4139-712A-5EAA-B8E15E7DC77B}"/>
                    </a:ext>
                  </a:extLst>
                </p:cNvPr>
                <p:cNvSpPr txBox="1"/>
                <p:nvPr/>
              </p:nvSpPr>
              <p:spPr>
                <a:xfrm>
                  <a:off x="5844521" y="4923817"/>
                  <a:ext cx="6156252" cy="1091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kernel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can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be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verified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to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be</a:t>
                  </a:r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nl-NL" sz="5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,−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acc>
                                <m:accPr>
                                  <m:chr m:val="̂"/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</m:d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: 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</m:e>
                          </m:d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a14:m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8" name="Tekstvak 37">
                  <a:extLst>
                    <a:ext uri="{FF2B5EF4-FFF2-40B4-BE49-F238E27FC236}">
                      <a16:creationId xmlns:a16="http://schemas.microsoft.com/office/drawing/2014/main" id="{280F2084-4139-712A-5EAA-B8E15E7DC7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4521" y="4923817"/>
                  <a:ext cx="6156252" cy="1091324"/>
                </a:xfrm>
                <a:prstGeom prst="rect">
                  <a:avLst/>
                </a:prstGeom>
                <a:blipFill>
                  <a:blip r:embed="rId16"/>
                  <a:stretch>
                    <a:fillRect l="-1584" t="-4469" b="-279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Vrije vorm: vorm 39">
            <a:extLst>
              <a:ext uri="{FF2B5EF4-FFF2-40B4-BE49-F238E27FC236}">
                <a16:creationId xmlns:a16="http://schemas.microsoft.com/office/drawing/2014/main" id="{6C6991A9-58F3-5960-6147-F99E76BEE92D}"/>
              </a:ext>
            </a:extLst>
          </p:cNvPr>
          <p:cNvSpPr/>
          <p:nvPr/>
        </p:nvSpPr>
        <p:spPr>
          <a:xfrm>
            <a:off x="781807" y="3678874"/>
            <a:ext cx="462202" cy="1425704"/>
          </a:xfrm>
          <a:custGeom>
            <a:avLst/>
            <a:gdLst>
              <a:gd name="connsiteX0" fmla="*/ 26267 w 462202"/>
              <a:gd name="connsiteY0" fmla="*/ 1531088 h 1531088"/>
              <a:gd name="connsiteX1" fmla="*/ 47533 w 462202"/>
              <a:gd name="connsiteY1" fmla="*/ 754911 h 1531088"/>
              <a:gd name="connsiteX2" fmla="*/ 462202 w 462202"/>
              <a:gd name="connsiteY2" fmla="*/ 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202" h="1531088">
                <a:moveTo>
                  <a:pt x="26267" y="1531088"/>
                </a:moveTo>
                <a:cubicBezTo>
                  <a:pt x="572" y="1270590"/>
                  <a:pt x="-25123" y="1010092"/>
                  <a:pt x="47533" y="754911"/>
                </a:cubicBezTo>
                <a:cubicBezTo>
                  <a:pt x="120189" y="499730"/>
                  <a:pt x="291195" y="249865"/>
                  <a:pt x="462202" y="0"/>
                </a:cubicBez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71CC4F47-3E65-A1DA-98A0-CB9DBA3790CD}"/>
                  </a:ext>
                </a:extLst>
              </p:cNvPr>
              <p:cNvSpPr txBox="1"/>
              <p:nvPr/>
            </p:nvSpPr>
            <p:spPr>
              <a:xfrm>
                <a:off x="252587" y="5094989"/>
                <a:ext cx="2728901" cy="471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degree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71CC4F47-3E65-A1DA-98A0-CB9DBA379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87" y="5094989"/>
                <a:ext cx="2728901" cy="471860"/>
              </a:xfrm>
              <a:prstGeom prst="rect">
                <a:avLst/>
              </a:prstGeom>
              <a:blipFill>
                <a:blip r:embed="rId17"/>
                <a:stretch>
                  <a:fillRect l="-3348" t="-9091" b="-2857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ep 43">
            <a:extLst>
              <a:ext uri="{FF2B5EF4-FFF2-40B4-BE49-F238E27FC236}">
                <a16:creationId xmlns:a16="http://schemas.microsoft.com/office/drawing/2014/main" id="{868B08CD-961B-CBA9-906A-927C21D8CCBF}"/>
              </a:ext>
            </a:extLst>
          </p:cNvPr>
          <p:cNvGrpSpPr/>
          <p:nvPr/>
        </p:nvGrpSpPr>
        <p:grpSpPr>
          <a:xfrm>
            <a:off x="1885448" y="5737996"/>
            <a:ext cx="5248999" cy="669674"/>
            <a:chOff x="1885448" y="5535969"/>
            <a:chExt cx="5248999" cy="669674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3D542CD5-E187-21A8-1792-6A8B5EBF9800}"/>
                </a:ext>
              </a:extLst>
            </p:cNvPr>
            <p:cNvSpPr/>
            <p:nvPr/>
          </p:nvSpPr>
          <p:spPr>
            <a:xfrm rot="21327491">
              <a:off x="5520186" y="5535969"/>
              <a:ext cx="992186" cy="440664"/>
            </a:xfrm>
            <a:custGeom>
              <a:avLst/>
              <a:gdLst>
                <a:gd name="connsiteX0" fmla="*/ 0 w 1892595"/>
                <a:gd name="connsiteY0" fmla="*/ 520995 h 540968"/>
                <a:gd name="connsiteX1" fmla="*/ 893135 w 1892595"/>
                <a:gd name="connsiteY1" fmla="*/ 478465 h 540968"/>
                <a:gd name="connsiteX2" fmla="*/ 1892595 w 1892595"/>
                <a:gd name="connsiteY2" fmla="*/ 0 h 54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2595" h="540968">
                  <a:moveTo>
                    <a:pt x="0" y="520995"/>
                  </a:moveTo>
                  <a:cubicBezTo>
                    <a:pt x="288851" y="543146"/>
                    <a:pt x="577703" y="565298"/>
                    <a:pt x="893135" y="478465"/>
                  </a:cubicBezTo>
                  <a:cubicBezTo>
                    <a:pt x="1208568" y="391632"/>
                    <a:pt x="1550581" y="195816"/>
                    <a:pt x="1892595" y="0"/>
                  </a:cubicBezTo>
                </a:path>
              </a:pathLst>
            </a:custGeom>
            <a:noFill/>
            <a:ln w="254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kstvak 42">
                  <a:extLst>
                    <a:ext uri="{FF2B5EF4-FFF2-40B4-BE49-F238E27FC236}">
                      <a16:creationId xmlns:a16="http://schemas.microsoft.com/office/drawing/2014/main" id="{2BA3AA4C-44CF-FCAE-50FB-BA735356445A}"/>
                    </a:ext>
                  </a:extLst>
                </p:cNvPr>
                <p:cNvSpPr txBox="1"/>
                <p:nvPr/>
              </p:nvSpPr>
              <p:spPr>
                <a:xfrm>
                  <a:off x="1885448" y="5743978"/>
                  <a:ext cx="52489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so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can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simply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evaluate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NL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!</a:t>
                  </a:r>
                </a:p>
              </p:txBody>
            </p:sp>
          </mc:Choice>
          <mc:Fallback xmlns="">
            <p:sp>
              <p:nvSpPr>
                <p:cNvPr id="43" name="Tekstvak 42">
                  <a:extLst>
                    <a:ext uri="{FF2B5EF4-FFF2-40B4-BE49-F238E27FC236}">
                      <a16:creationId xmlns:a16="http://schemas.microsoft.com/office/drawing/2014/main" id="{2BA3AA4C-44CF-FCAE-50FB-BA73535644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5448" y="5743978"/>
                  <a:ext cx="5248999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1742" t="-10526" b="-2894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12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774EE69-7A22-4EB6-8C6A-182AC188395B}"/>
              </a:ext>
            </a:extLst>
          </p:cNvPr>
          <p:cNvSpPr txBox="1"/>
          <p:nvPr/>
        </p:nvSpPr>
        <p:spPr>
          <a:xfrm>
            <a:off x="563136" y="2665723"/>
            <a:ext cx="110657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Questions</a:t>
            </a:r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?</a:t>
            </a:r>
          </a:p>
          <a:p>
            <a:pPr algn="ctr"/>
            <a:endParaRPr lang="nl-BE" sz="14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parajita" panose="020B0502040204020203" pitchFamily="18" charset="0"/>
            </a:endParaRPr>
          </a:p>
          <a:p>
            <a:pPr algn="ctr"/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Thanks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for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listening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249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D79BC87-E65C-4887-B783-E8F3CD2ED185}"/>
              </a:ext>
            </a:extLst>
          </p:cNvPr>
          <p:cNvSpPr txBox="1"/>
          <p:nvPr/>
        </p:nvSpPr>
        <p:spPr>
          <a:xfrm>
            <a:off x="819149" y="1204200"/>
            <a:ext cx="995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Jao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De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Feo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2011: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can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get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around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this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by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using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‘</a:t>
            </a:r>
            <a:r>
              <a:rPr lang="nl-BE" sz="2400" b="1" dirty="0" err="1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auxiliary</a:t>
            </a:r>
            <a:r>
              <a:rPr lang="nl-BE" sz="2400" b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points’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!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1A6179F6-93DA-4400-BAF4-8415C990A2D6}"/>
              </a:ext>
            </a:extLst>
          </p:cNvPr>
          <p:cNvCxnSpPr>
            <a:cxnSpLocks/>
          </p:cNvCxnSpPr>
          <p:nvPr/>
        </p:nvCxnSpPr>
        <p:spPr>
          <a:xfrm flipV="1">
            <a:off x="2535184" y="2671743"/>
            <a:ext cx="2971800" cy="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40023CC0-490D-4584-B12B-E280B1A940AB}"/>
                  </a:ext>
                </a:extLst>
              </p:cNvPr>
              <p:cNvSpPr txBox="1"/>
              <p:nvPr/>
            </p:nvSpPr>
            <p:spPr>
              <a:xfrm>
                <a:off x="473789" y="3043266"/>
                <a:ext cx="28513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400" dirty="0">
                    <a:latin typeface="Cambria Math" panose="02040503050406030204" pitchFamily="18" charset="0"/>
                  </a:rPr>
                  <a:t>chooses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400" b="1" i="0" smtClean="0">
                        <a:latin typeface="Cambria Math" panose="02040503050406030204" pitchFamily="18" charset="0"/>
                      </a:rPr>
                      <m:t>𝐙</m:t>
                    </m:r>
                  </m:oMath>
                </a14:m>
                <a:endParaRPr lang="nl-BE" sz="2400" b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nl-BE" sz="2400" dirty="0" err="1">
                    <a:latin typeface="Cambria Math" panose="02040503050406030204" pitchFamily="18" charset="0"/>
                  </a:rPr>
                  <a:t>lets</a:t>
                </a:r>
                <a:r>
                  <a:rPr lang="nl-BE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BE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nl-BE" sz="2400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40023CC0-490D-4584-B12B-E280B1A94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89" y="3043266"/>
                <a:ext cx="2851302" cy="830997"/>
              </a:xfrm>
              <a:prstGeom prst="rect">
                <a:avLst/>
              </a:prstGeom>
              <a:blipFill>
                <a:blip r:embed="rId2"/>
                <a:stretch>
                  <a:fillRect l="-1285" t="-5839" b="-1386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kstvak 45">
            <a:extLst>
              <a:ext uri="{FF2B5EF4-FFF2-40B4-BE49-F238E27FC236}">
                <a16:creationId xmlns:a16="http://schemas.microsoft.com/office/drawing/2014/main" id="{B678D61E-2F5C-4688-9F46-5CF3275FF369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Supersingular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Isogeny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Diffie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-Hellman (SIDH)</a:t>
            </a:r>
          </a:p>
        </p:txBody>
      </p:sp>
      <p:pic>
        <p:nvPicPr>
          <p:cNvPr id="47" name="Afbeelding 46">
            <a:extLst>
              <a:ext uri="{FF2B5EF4-FFF2-40B4-BE49-F238E27FC236}">
                <a16:creationId xmlns:a16="http://schemas.microsoft.com/office/drawing/2014/main" id="{C371763E-EF05-482A-8018-4D0C2D03C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6" r="56797"/>
          <a:stretch/>
        </p:blipFill>
        <p:spPr>
          <a:xfrm>
            <a:off x="1415389" y="2021739"/>
            <a:ext cx="947524" cy="1051362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25C88A39-0155-4B93-B68A-105DC874DD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70" r="6274"/>
          <a:stretch/>
        </p:blipFill>
        <p:spPr>
          <a:xfrm>
            <a:off x="5746651" y="2001419"/>
            <a:ext cx="958511" cy="1063553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2/16</a:t>
            </a:r>
            <a:endParaRPr lang="nl-BE" sz="2400" dirty="0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155A8415-0D82-326D-A105-00E06703885D}"/>
              </a:ext>
            </a:extLst>
          </p:cNvPr>
          <p:cNvGrpSpPr/>
          <p:nvPr/>
        </p:nvGrpSpPr>
        <p:grpSpPr>
          <a:xfrm>
            <a:off x="473789" y="5388779"/>
            <a:ext cx="7277433" cy="830997"/>
            <a:chOff x="473789" y="5388779"/>
            <a:chExt cx="7277433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kstvak 34">
                  <a:extLst>
                    <a:ext uri="{FF2B5EF4-FFF2-40B4-BE49-F238E27FC236}">
                      <a16:creationId xmlns:a16="http://schemas.microsoft.com/office/drawing/2014/main" id="{84B79C68-7318-44A5-9A06-6BD2563977EE}"/>
                    </a:ext>
                  </a:extLst>
                </p:cNvPr>
                <p:cNvSpPr txBox="1"/>
                <p:nvPr/>
              </p:nvSpPr>
              <p:spPr>
                <a:xfrm>
                  <a:off x="551536" y="5388779"/>
                  <a:ext cx="708878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2400" dirty="0">
                      <a:latin typeface="Cambria Math" panose="02040503050406030204" pitchFamily="18" charset="0"/>
                    </a:rPr>
                    <a:t>common </a:t>
                  </a:r>
                  <a:r>
                    <a:rPr lang="nl-BE" sz="2400" dirty="0" err="1">
                      <a:latin typeface="Cambria Math" panose="02040503050406030204" pitchFamily="18" charset="0"/>
                    </a:rPr>
                    <a:t>secret</a:t>
                  </a:r>
                  <a:r>
                    <a:rPr lang="nl-BE" sz="2400" dirty="0">
                      <a:latin typeface="Cambria Math" panose="02040503050406030204" pitchFamily="18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nl-BE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type m:val="lin"/>
                                <m:ctrlP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nl-BE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≅      </m:t>
                        </m:r>
                        <m:f>
                          <m:fPr>
                            <m:type m:val="lin"/>
                            <m:ctrlPr>
                              <a:rPr lang="nl-BE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d>
                              <m:dPr>
                                <m:ctrlPr>
                                  <a:rPr lang="nl-BE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nl-BE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l-BE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  <m:r>
                          <a:rPr lang="nl-B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≅      </m:t>
                        </m:r>
                        <m:f>
                          <m:fPr>
                            <m:type m:val="lin"/>
                            <m:ctrlPr>
                              <a:rPr lang="nl-BE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type m:val="lin"/>
                                <m:ctrlPr>
                                  <a:rPr lang="nl-BE" sz="24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den>
                            </m:f>
                            <m:r>
                              <a:rPr lang="nl-BE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nl-BE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oMath>
                    </m:oMathPara>
                  </a14:m>
                  <a:endParaRPr lang="nl-BE" sz="2400" dirty="0"/>
                </a:p>
              </p:txBody>
            </p:sp>
          </mc:Choice>
          <mc:Fallback xmlns="">
            <p:sp>
              <p:nvSpPr>
                <p:cNvPr id="35" name="Tekstvak 34">
                  <a:extLst>
                    <a:ext uri="{FF2B5EF4-FFF2-40B4-BE49-F238E27FC236}">
                      <a16:creationId xmlns:a16="http://schemas.microsoft.com/office/drawing/2014/main" id="{84B79C68-7318-44A5-9A06-6BD2563977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536" y="5388779"/>
                  <a:ext cx="7088783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25735" r="-4385" b="-10661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kstvak 10">
                  <a:extLst>
                    <a:ext uri="{FF2B5EF4-FFF2-40B4-BE49-F238E27FC236}">
                      <a16:creationId xmlns:a16="http://schemas.microsoft.com/office/drawing/2014/main" id="{6A938E7A-2BB0-4C6E-C514-7FAC4A9088AC}"/>
                    </a:ext>
                  </a:extLst>
                </p:cNvPr>
                <p:cNvSpPr txBox="1"/>
                <p:nvPr/>
              </p:nvSpPr>
              <p:spPr>
                <a:xfrm>
                  <a:off x="473789" y="5749037"/>
                  <a:ext cx="2004571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nl-BE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type m:val="lin"/>
                                <m:ctrlP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nl-BE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nl-BE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l-BE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nl-BE" sz="2400" dirty="0"/>
                </a:p>
              </p:txBody>
            </p:sp>
          </mc:Choice>
          <mc:Fallback xmlns="">
            <p:sp>
              <p:nvSpPr>
                <p:cNvPr id="11" name="Tekstvak 10">
                  <a:extLst>
                    <a:ext uri="{FF2B5EF4-FFF2-40B4-BE49-F238E27FC236}">
                      <a16:creationId xmlns:a16="http://schemas.microsoft.com/office/drawing/2014/main" id="{6A938E7A-2BB0-4C6E-C514-7FAC4A9088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789" y="5749037"/>
                  <a:ext cx="2004571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6687" t="-125000" r="-3040" b="-19078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kstvak 12">
                  <a:extLst>
                    <a:ext uri="{FF2B5EF4-FFF2-40B4-BE49-F238E27FC236}">
                      <a16:creationId xmlns:a16="http://schemas.microsoft.com/office/drawing/2014/main" id="{E7380C1E-A4B2-5799-E25F-46A894EE3C66}"/>
                    </a:ext>
                  </a:extLst>
                </p:cNvPr>
                <p:cNvSpPr txBox="1"/>
                <p:nvPr/>
              </p:nvSpPr>
              <p:spPr>
                <a:xfrm>
                  <a:off x="5746651" y="5738878"/>
                  <a:ext cx="2004571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nl-BE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type m:val="lin"/>
                                <m:ctrlP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den>
                            </m:f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nl-BE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nl-BE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l-BE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nl-BE" sz="2400" dirty="0"/>
                </a:p>
              </p:txBody>
            </p:sp>
          </mc:Choice>
          <mc:Fallback xmlns="">
            <p:sp>
              <p:nvSpPr>
                <p:cNvPr id="13" name="Tekstvak 12">
                  <a:extLst>
                    <a:ext uri="{FF2B5EF4-FFF2-40B4-BE49-F238E27FC236}">
                      <a16:creationId xmlns:a16="http://schemas.microsoft.com/office/drawing/2014/main" id="{E7380C1E-A4B2-5799-E25F-46A894EE3C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6651" y="5738878"/>
                  <a:ext cx="2004571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6687" t="-125000" r="-2128" b="-19078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30B37E40-3DE1-B154-F7CF-D3D96B6C6180}"/>
                  </a:ext>
                </a:extLst>
              </p:cNvPr>
              <p:cNvSpPr txBox="1"/>
              <p:nvPr/>
            </p:nvSpPr>
            <p:spPr>
              <a:xfrm>
                <a:off x="2202346" y="2689735"/>
                <a:ext cx="36928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BE" sz="2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BE" sz="2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BE" sz="2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BE" sz="2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l-BE" sz="2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30B37E40-3DE1-B154-F7CF-D3D96B6C6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346" y="2689735"/>
                <a:ext cx="3692896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D5AF38BD-7A96-4BF0-80A1-57586A851B38}"/>
                  </a:ext>
                </a:extLst>
              </p:cNvPr>
              <p:cNvSpPr txBox="1"/>
              <p:nvPr/>
            </p:nvSpPr>
            <p:spPr>
              <a:xfrm>
                <a:off x="2230516" y="2162044"/>
                <a:ext cx="36928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BE" sz="24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l-BE" sz="2400" b="0" i="0" dirty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nl-BE" sz="2400" b="0" i="0" dirty="0" smtClean="0">
                          <a:latin typeface="Cambria Math" panose="02040503050406030204" pitchFamily="18" charset="0"/>
                        </a:rPr>
                        <m:t>abelian</m:t>
                      </m:r>
                      <m:r>
                        <a:rPr lang="nl-BE" sz="2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BE" sz="2400" b="0" i="0" dirty="0" smtClean="0">
                          <a:latin typeface="Cambria Math" panose="02040503050406030204" pitchFamily="18" charset="0"/>
                        </a:rPr>
                        <m:t>groups</m:t>
                      </m:r>
                      <m:r>
                        <a:rPr lang="nl-BE" sz="2400" b="0" i="0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D5AF38BD-7A96-4BF0-80A1-57586A851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16" y="2162044"/>
                <a:ext cx="3692896" cy="461665"/>
              </a:xfrm>
              <a:prstGeom prst="rect">
                <a:avLst/>
              </a:prstGeom>
              <a:blipFill>
                <a:blip r:embed="rId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23B3D6D3-7432-27C5-3508-2CAA5F4F1665}"/>
                  </a:ext>
                </a:extLst>
              </p:cNvPr>
              <p:cNvSpPr txBox="1"/>
              <p:nvPr/>
            </p:nvSpPr>
            <p:spPr>
              <a:xfrm>
                <a:off x="4886065" y="3017931"/>
                <a:ext cx="28513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400" dirty="0">
                    <a:latin typeface="Cambria Math" panose="02040503050406030204" pitchFamily="18" charset="0"/>
                  </a:rPr>
                  <a:t>chooses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400" b="1" i="0" smtClean="0">
                        <a:latin typeface="Cambria Math" panose="02040503050406030204" pitchFamily="18" charset="0"/>
                      </a:rPr>
                      <m:t>𝐙</m:t>
                    </m:r>
                  </m:oMath>
                </a14:m>
                <a:endParaRPr lang="nl-BE" sz="2400" b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nl-BE" sz="2400" dirty="0" err="1">
                    <a:latin typeface="Cambria Math" panose="02040503050406030204" pitchFamily="18" charset="0"/>
                  </a:rPr>
                  <a:t>lets</a:t>
                </a:r>
                <a:r>
                  <a:rPr lang="nl-BE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BE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nl-BE" sz="2400" dirty="0"/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23B3D6D3-7432-27C5-3508-2CAA5F4F1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065" y="3017931"/>
                <a:ext cx="2851302" cy="830997"/>
              </a:xfrm>
              <a:prstGeom prst="rect">
                <a:avLst/>
              </a:prstGeom>
              <a:blipFill>
                <a:blip r:embed="rId9"/>
                <a:stretch>
                  <a:fillRect l="-1499" t="-5882" b="-1470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ep 22">
            <a:extLst>
              <a:ext uri="{FF2B5EF4-FFF2-40B4-BE49-F238E27FC236}">
                <a16:creationId xmlns:a16="http://schemas.microsoft.com/office/drawing/2014/main" id="{BF45A71A-97B1-1945-F63B-D815457B92F1}"/>
              </a:ext>
            </a:extLst>
          </p:cNvPr>
          <p:cNvGrpSpPr/>
          <p:nvPr/>
        </p:nvGrpSpPr>
        <p:grpSpPr>
          <a:xfrm>
            <a:off x="1931650" y="4063450"/>
            <a:ext cx="4206927" cy="1117224"/>
            <a:chOff x="1931650" y="4202000"/>
            <a:chExt cx="4206927" cy="1117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kstvak 3">
                  <a:extLst>
                    <a:ext uri="{FF2B5EF4-FFF2-40B4-BE49-F238E27FC236}">
                      <a16:creationId xmlns:a16="http://schemas.microsoft.com/office/drawing/2014/main" id="{E3131BB1-4694-11C4-5B78-51CF2A4938E9}"/>
                    </a:ext>
                  </a:extLst>
                </p:cNvPr>
                <p:cNvSpPr txBox="1"/>
                <p:nvPr/>
              </p:nvSpPr>
              <p:spPr>
                <a:xfrm>
                  <a:off x="2581808" y="4202000"/>
                  <a:ext cx="31892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a14:m>
                  <a:r>
                    <a:rPr lang="nl-BE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,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nl-BE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nl-BE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BE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nl-BE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kstvak 3">
                  <a:extLst>
                    <a:ext uri="{FF2B5EF4-FFF2-40B4-BE49-F238E27FC236}">
                      <a16:creationId xmlns:a16="http://schemas.microsoft.com/office/drawing/2014/main" id="{E3131BB1-4694-11C4-5B78-51CF2A4938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808" y="4202000"/>
                  <a:ext cx="3189201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8222" t="-126667" b="-19466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77F0770D-6DFC-4F5A-88E6-C7D5B6438AE6}"/>
                </a:ext>
              </a:extLst>
            </p:cNvPr>
            <p:cNvSpPr/>
            <p:nvPr/>
          </p:nvSpPr>
          <p:spPr>
            <a:xfrm rot="60000">
              <a:off x="1931650" y="4253762"/>
              <a:ext cx="3576320" cy="467360"/>
            </a:xfrm>
            <a:custGeom>
              <a:avLst/>
              <a:gdLst>
                <a:gd name="connsiteX0" fmla="*/ 0 w 3576320"/>
                <a:gd name="connsiteY0" fmla="*/ 0 h 467360"/>
                <a:gd name="connsiteX1" fmla="*/ 71120 w 3576320"/>
                <a:gd name="connsiteY1" fmla="*/ 355600 h 467360"/>
                <a:gd name="connsiteX2" fmla="*/ 416560 w 3576320"/>
                <a:gd name="connsiteY2" fmla="*/ 467360 h 467360"/>
                <a:gd name="connsiteX3" fmla="*/ 3576320 w 3576320"/>
                <a:gd name="connsiteY3" fmla="*/ 4165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6320" h="467360">
                  <a:moveTo>
                    <a:pt x="0" y="0"/>
                  </a:moveTo>
                  <a:cubicBezTo>
                    <a:pt x="846" y="138853"/>
                    <a:pt x="1693" y="277707"/>
                    <a:pt x="71120" y="355600"/>
                  </a:cubicBezTo>
                  <a:cubicBezTo>
                    <a:pt x="140547" y="433493"/>
                    <a:pt x="416560" y="467360"/>
                    <a:pt x="416560" y="467360"/>
                  </a:cubicBezTo>
                  <a:lnTo>
                    <a:pt x="3576320" y="416560"/>
                  </a:lnTo>
                </a:path>
              </a:pathLst>
            </a:cu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9CDCEEC5-D1A4-4CA7-AB3D-C83B68E929E3}"/>
                </a:ext>
              </a:extLst>
            </p:cNvPr>
            <p:cNvSpPr/>
            <p:nvPr/>
          </p:nvSpPr>
          <p:spPr>
            <a:xfrm rot="21480000" flipH="1">
              <a:off x="2562257" y="4287537"/>
              <a:ext cx="3576320" cy="1031687"/>
            </a:xfrm>
            <a:custGeom>
              <a:avLst/>
              <a:gdLst>
                <a:gd name="connsiteX0" fmla="*/ 0 w 3576320"/>
                <a:gd name="connsiteY0" fmla="*/ 0 h 467360"/>
                <a:gd name="connsiteX1" fmla="*/ 71120 w 3576320"/>
                <a:gd name="connsiteY1" fmla="*/ 355600 h 467360"/>
                <a:gd name="connsiteX2" fmla="*/ 416560 w 3576320"/>
                <a:gd name="connsiteY2" fmla="*/ 467360 h 467360"/>
                <a:gd name="connsiteX3" fmla="*/ 3576320 w 3576320"/>
                <a:gd name="connsiteY3" fmla="*/ 4165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6320" h="467360">
                  <a:moveTo>
                    <a:pt x="0" y="0"/>
                  </a:moveTo>
                  <a:cubicBezTo>
                    <a:pt x="846" y="138853"/>
                    <a:pt x="1693" y="277707"/>
                    <a:pt x="71120" y="355600"/>
                  </a:cubicBezTo>
                  <a:cubicBezTo>
                    <a:pt x="140547" y="433493"/>
                    <a:pt x="416560" y="467360"/>
                    <a:pt x="416560" y="467360"/>
                  </a:cubicBezTo>
                  <a:lnTo>
                    <a:pt x="3576320" y="416560"/>
                  </a:lnTo>
                </a:path>
              </a:pathLst>
            </a:cu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kstvak 18">
                  <a:extLst>
                    <a:ext uri="{FF2B5EF4-FFF2-40B4-BE49-F238E27FC236}">
                      <a16:creationId xmlns:a16="http://schemas.microsoft.com/office/drawing/2014/main" id="{3EA4A68B-8F4A-A2ED-3E4E-BE956DB9F8F1}"/>
                    </a:ext>
                  </a:extLst>
                </p:cNvPr>
                <p:cNvSpPr txBox="1"/>
                <p:nvPr/>
              </p:nvSpPr>
              <p:spPr>
                <a:xfrm>
                  <a:off x="2581808" y="4784682"/>
                  <a:ext cx="31892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a14:m>
                  <a:r>
                    <a:rPr lang="nl-BE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,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nl-BE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nl-BE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nl-BE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kstvak 18">
                  <a:extLst>
                    <a:ext uri="{FF2B5EF4-FFF2-40B4-BE49-F238E27FC236}">
                      <a16:creationId xmlns:a16="http://schemas.microsoft.com/office/drawing/2014/main" id="{3EA4A68B-8F4A-A2ED-3E4E-BE956DB9F8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808" y="4784682"/>
                  <a:ext cx="3189201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8222" t="-125000" b="-19078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33079EDC-C1F5-4897-9163-923D6B5E00A2}"/>
              </a:ext>
            </a:extLst>
          </p:cNvPr>
          <p:cNvGrpSpPr/>
          <p:nvPr/>
        </p:nvGrpSpPr>
        <p:grpSpPr>
          <a:xfrm>
            <a:off x="7959355" y="3319557"/>
            <a:ext cx="4244835" cy="2263825"/>
            <a:chOff x="7959355" y="3319557"/>
            <a:chExt cx="4244835" cy="22638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kstvak 28">
                  <a:extLst>
                    <a:ext uri="{FF2B5EF4-FFF2-40B4-BE49-F238E27FC236}">
                      <a16:creationId xmlns:a16="http://schemas.microsoft.com/office/drawing/2014/main" id="{85BA2F7A-CA0A-A052-A888-525E2A06660B}"/>
                    </a:ext>
                  </a:extLst>
                </p:cNvPr>
                <p:cNvSpPr txBox="1"/>
                <p:nvPr/>
              </p:nvSpPr>
              <p:spPr>
                <a:xfrm>
                  <a:off x="8039622" y="3412329"/>
                  <a:ext cx="4164568" cy="2062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b="1" dirty="0">
                      <a:solidFill>
                        <a:schemeClr val="accent5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Note: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Alice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can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compute</a:t>
                  </a:r>
                  <a:endPara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nl-BE" sz="12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</a:t>
                  </a:r>
                </a:p>
                <a:p>
                  <a:pPr algn="ctr"/>
                  <a:endParaRPr lang="nl-BE" sz="1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as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⟨</m:t>
                          </m:r>
                          <m: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l-BE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BE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BE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a14:m>
                  <a:endPara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:endParaRPr lang="nl-BE" sz="1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and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likewise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for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Bob).</a:t>
                  </a:r>
                </a:p>
              </p:txBody>
            </p:sp>
          </mc:Choice>
          <mc:Fallback xmlns="">
            <p:sp>
              <p:nvSpPr>
                <p:cNvPr id="29" name="Tekstvak 28">
                  <a:extLst>
                    <a:ext uri="{FF2B5EF4-FFF2-40B4-BE49-F238E27FC236}">
                      <a16:creationId xmlns:a16="http://schemas.microsoft.com/office/drawing/2014/main" id="{85BA2F7A-CA0A-A052-A888-525E2A0666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9622" y="3412329"/>
                  <a:ext cx="4164568" cy="2062103"/>
                </a:xfrm>
                <a:prstGeom prst="rect">
                  <a:avLst/>
                </a:prstGeom>
                <a:blipFill>
                  <a:blip r:embed="rId12"/>
                  <a:stretch>
                    <a:fillRect l="-2343" t="-2367" b="-591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71D41908-D9D0-95CC-1830-D87AE24EB8A2}"/>
                </a:ext>
              </a:extLst>
            </p:cNvPr>
            <p:cNvSpPr/>
            <p:nvPr/>
          </p:nvSpPr>
          <p:spPr>
            <a:xfrm>
              <a:off x="7959355" y="3319557"/>
              <a:ext cx="3969409" cy="2263825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21722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D79BC87-E65C-4887-B783-E8F3CD2ED185}"/>
              </a:ext>
            </a:extLst>
          </p:cNvPr>
          <p:cNvSpPr txBox="1"/>
          <p:nvPr/>
        </p:nvSpPr>
        <p:spPr>
          <a:xfrm>
            <a:off x="819149" y="1204200"/>
            <a:ext cx="6546851" cy="47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Jao, De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Feo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2011: concrete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proposal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simplified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);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B678D61E-2F5C-4688-9F46-5CF3275FF369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Supersingular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Isogeny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Diffie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-Hellman (SIDH)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3/16</a:t>
            </a:r>
            <a:endParaRPr lang="nl-BE" sz="2400" dirty="0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155A8415-0D82-326D-A105-00E06703885D}"/>
              </a:ext>
            </a:extLst>
          </p:cNvPr>
          <p:cNvGrpSpPr/>
          <p:nvPr/>
        </p:nvGrpSpPr>
        <p:grpSpPr>
          <a:xfrm>
            <a:off x="2319573" y="5739682"/>
            <a:ext cx="7277433" cy="907941"/>
            <a:chOff x="473789" y="5388779"/>
            <a:chExt cx="7277433" cy="9079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kstvak 34">
                  <a:extLst>
                    <a:ext uri="{FF2B5EF4-FFF2-40B4-BE49-F238E27FC236}">
                      <a16:creationId xmlns:a16="http://schemas.microsoft.com/office/drawing/2014/main" id="{84B79C68-7318-44A5-9A06-6BD2563977EE}"/>
                    </a:ext>
                  </a:extLst>
                </p:cNvPr>
                <p:cNvSpPr txBox="1"/>
                <p:nvPr/>
              </p:nvSpPr>
              <p:spPr>
                <a:xfrm>
                  <a:off x="551536" y="5388779"/>
                  <a:ext cx="7088783" cy="907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2400" dirty="0">
                      <a:latin typeface="Cambria Math" panose="02040503050406030204" pitchFamily="18" charset="0"/>
                    </a:rPr>
                    <a:t>common </a:t>
                  </a:r>
                  <a:r>
                    <a:rPr lang="nl-BE" sz="2400" dirty="0" err="1">
                      <a:latin typeface="Cambria Math" panose="02040503050406030204" pitchFamily="18" charset="0"/>
                    </a:rPr>
                    <a:t>secret</a:t>
                  </a:r>
                  <a:r>
                    <a:rPr lang="nl-BE" sz="2400" dirty="0">
                      <a:latin typeface="Cambria Math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a14:m>
                  <a:r>
                    <a:rPr lang="nl-BE" sz="2400" b="1" dirty="0">
                      <a:solidFill>
                        <a:schemeClr val="accent5">
                          <a:lumMod val="50000"/>
                        </a:schemeClr>
                      </a:solidFill>
                      <a:latin typeface="Cambria Math" panose="02040503050406030204" pitchFamily="18" charset="0"/>
                    </a:rPr>
                    <a:t>-invariant</a:t>
                  </a:r>
                  <a:r>
                    <a:rPr lang="nl-BE" sz="2400" dirty="0">
                      <a:latin typeface="Cambria Math" panose="02040503050406030204" pitchFamily="18" charset="0"/>
                    </a:rPr>
                    <a:t> of</a:t>
                  </a:r>
                </a:p>
                <a:p>
                  <a:pPr algn="ctr"/>
                  <a:endParaRPr lang="nl-BE" sz="500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nl-BE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type m:val="lin"/>
                                <m:ctrlP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nl-BE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≅      </m:t>
                        </m:r>
                        <m:f>
                          <m:fPr>
                            <m:type m:val="lin"/>
                            <m:ctrlPr>
                              <a:rPr lang="nl-BE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d>
                              <m:dPr>
                                <m:ctrlPr>
                                  <a:rPr lang="nl-BE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nl-BE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l-BE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  <m:r>
                          <a:rPr lang="nl-B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≅      </m:t>
                        </m:r>
                        <m:f>
                          <m:fPr>
                            <m:type m:val="lin"/>
                            <m:ctrlPr>
                              <a:rPr lang="nl-BE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type m:val="lin"/>
                                <m:ctrlPr>
                                  <a:rPr lang="nl-BE" sz="24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den>
                            </m:f>
                            <m:r>
                              <a:rPr lang="nl-BE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nl-BE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oMath>
                    </m:oMathPara>
                  </a14:m>
                  <a:endParaRPr lang="nl-BE" sz="2400" dirty="0"/>
                </a:p>
              </p:txBody>
            </p:sp>
          </mc:Choice>
          <mc:Fallback xmlns="">
            <p:sp>
              <p:nvSpPr>
                <p:cNvPr id="35" name="Tekstvak 34">
                  <a:extLst>
                    <a:ext uri="{FF2B5EF4-FFF2-40B4-BE49-F238E27FC236}">
                      <a16:creationId xmlns:a16="http://schemas.microsoft.com/office/drawing/2014/main" id="{84B79C68-7318-44A5-9A06-6BD2563977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536" y="5388779"/>
                  <a:ext cx="7088783" cy="907941"/>
                </a:xfrm>
                <a:prstGeom prst="rect">
                  <a:avLst/>
                </a:prstGeom>
                <a:blipFill>
                  <a:blip r:embed="rId4"/>
                  <a:stretch>
                    <a:fillRect t="-15541" r="-4385" b="-9797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kstvak 10">
                  <a:extLst>
                    <a:ext uri="{FF2B5EF4-FFF2-40B4-BE49-F238E27FC236}">
                      <a16:creationId xmlns:a16="http://schemas.microsoft.com/office/drawing/2014/main" id="{6A938E7A-2BB0-4C6E-C514-7FAC4A9088AC}"/>
                    </a:ext>
                  </a:extLst>
                </p:cNvPr>
                <p:cNvSpPr txBox="1"/>
                <p:nvPr/>
              </p:nvSpPr>
              <p:spPr>
                <a:xfrm>
                  <a:off x="473789" y="5829047"/>
                  <a:ext cx="2004571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nl-BE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type m:val="lin"/>
                                <m:ctrlP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nl-BE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nl-BE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l-BE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nl-BE" sz="2400" dirty="0"/>
                </a:p>
              </p:txBody>
            </p:sp>
          </mc:Choice>
          <mc:Fallback xmlns="">
            <p:sp>
              <p:nvSpPr>
                <p:cNvPr id="11" name="Tekstvak 10">
                  <a:extLst>
                    <a:ext uri="{FF2B5EF4-FFF2-40B4-BE49-F238E27FC236}">
                      <a16:creationId xmlns:a16="http://schemas.microsoft.com/office/drawing/2014/main" id="{6A938E7A-2BB0-4C6E-C514-7FAC4A9088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789" y="5829047"/>
                  <a:ext cx="2004571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6707" t="-125000" r="-3354" b="-19078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kstvak 12">
                  <a:extLst>
                    <a:ext uri="{FF2B5EF4-FFF2-40B4-BE49-F238E27FC236}">
                      <a16:creationId xmlns:a16="http://schemas.microsoft.com/office/drawing/2014/main" id="{E7380C1E-A4B2-5799-E25F-46A894EE3C66}"/>
                    </a:ext>
                  </a:extLst>
                </p:cNvPr>
                <p:cNvSpPr txBox="1"/>
                <p:nvPr/>
              </p:nvSpPr>
              <p:spPr>
                <a:xfrm>
                  <a:off x="5746651" y="5796028"/>
                  <a:ext cx="2004571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nl-BE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type m:val="lin"/>
                                <m:ctrlP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nl-BE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den>
                            </m:f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nl-BE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nl-BE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l-BE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nl-BE" sz="2400" dirty="0"/>
                </a:p>
              </p:txBody>
            </p:sp>
          </mc:Choice>
          <mc:Fallback xmlns="">
            <p:sp>
              <p:nvSpPr>
                <p:cNvPr id="13" name="Tekstvak 12">
                  <a:extLst>
                    <a:ext uri="{FF2B5EF4-FFF2-40B4-BE49-F238E27FC236}">
                      <a16:creationId xmlns:a16="http://schemas.microsoft.com/office/drawing/2014/main" id="{E7380C1E-A4B2-5799-E25F-46A894EE3C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6651" y="5796028"/>
                  <a:ext cx="2004571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6383" t="-125000" r="-2432" b="-19078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B0D8D05C-A28E-CD48-779D-D4692CBE049E}"/>
              </a:ext>
            </a:extLst>
          </p:cNvPr>
          <p:cNvGrpSpPr/>
          <p:nvPr/>
        </p:nvGrpSpPr>
        <p:grpSpPr>
          <a:xfrm>
            <a:off x="1415389" y="2001419"/>
            <a:ext cx="9376864" cy="1211557"/>
            <a:chOff x="1415389" y="2001419"/>
            <a:chExt cx="9376864" cy="1211557"/>
          </a:xfrm>
        </p:grpSpPr>
        <p:cxnSp>
          <p:nvCxnSpPr>
            <p:cNvPr id="12" name="Rechte verbindingslijn met pijl 11">
              <a:extLst>
                <a:ext uri="{FF2B5EF4-FFF2-40B4-BE49-F238E27FC236}">
                  <a16:creationId xmlns:a16="http://schemas.microsoft.com/office/drawing/2014/main" id="{1A6179F6-93DA-4400-BAF4-8415C990A2D6}"/>
                </a:ext>
              </a:extLst>
            </p:cNvPr>
            <p:cNvCxnSpPr>
              <a:cxnSpLocks/>
            </p:cNvCxnSpPr>
            <p:nvPr/>
          </p:nvCxnSpPr>
          <p:spPr>
            <a:xfrm>
              <a:off x="2535184" y="2671744"/>
              <a:ext cx="7061822" cy="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C371763E-EF05-482A-8018-4D0C2D03C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646" r="56797"/>
            <a:stretch/>
          </p:blipFill>
          <p:spPr>
            <a:xfrm>
              <a:off x="1415389" y="2021739"/>
              <a:ext cx="947524" cy="1051362"/>
            </a:xfrm>
            <a:prstGeom prst="rect">
              <a:avLst/>
            </a:prstGeom>
          </p:spPr>
        </p:pic>
        <p:pic>
          <p:nvPicPr>
            <p:cNvPr id="48" name="Afbeelding 47">
              <a:extLst>
                <a:ext uri="{FF2B5EF4-FFF2-40B4-BE49-F238E27FC236}">
                  <a16:creationId xmlns:a16="http://schemas.microsoft.com/office/drawing/2014/main" id="{25C88A39-0155-4B93-B68A-105DC874D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7170" r="6274"/>
            <a:stretch/>
          </p:blipFill>
          <p:spPr>
            <a:xfrm>
              <a:off x="9833742" y="2001419"/>
              <a:ext cx="958511" cy="10635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30B37E40-3DE1-B154-F7CF-D3D96B6C6180}"/>
                    </a:ext>
                  </a:extLst>
                </p:cNvPr>
                <p:cNvSpPr txBox="1"/>
                <p:nvPr/>
              </p:nvSpPr>
              <p:spPr>
                <a:xfrm>
                  <a:off x="3561827" y="2703798"/>
                  <a:ext cx="5738605" cy="5091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l-NL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NL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NL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</m:e>
                      </m:d>
                      <m:r>
                        <a:rPr lang="nl-NL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l-NL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b="0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b="0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BE" sz="2400" b="0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nl-BE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400" b="0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b="0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BE" sz="2400" b="0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nl-BE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nl-BE" sz="2400" dirty="0"/>
                    <a:t> 	</a:t>
                  </a:r>
                  <a14:m>
                    <m:oMath xmlns:m="http://schemas.openxmlformats.org/officeDocument/2006/math">
                      <m:r>
                        <a:rPr lang="nl-NL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NL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l-NL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e>
                      </m:d>
                      <m:r>
                        <a:rPr lang="nl-NL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l-NL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NL" sz="2400" b="0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l-BE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400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NL" sz="2400" b="0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a14:m>
                  <a:endParaRPr lang="nl-BE" sz="2400" dirty="0"/>
                </a:p>
              </p:txBody>
            </p:sp>
          </mc:Choice>
          <mc:Fallback xmlns="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30B37E40-3DE1-B154-F7CF-D3D96B6C61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1827" y="2703798"/>
                  <a:ext cx="5738605" cy="50917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kstvak 9">
                  <a:extLst>
                    <a:ext uri="{FF2B5EF4-FFF2-40B4-BE49-F238E27FC236}">
                      <a16:creationId xmlns:a16="http://schemas.microsoft.com/office/drawing/2014/main" id="{D5AF38BD-7A96-4BF0-80A1-57586A851B38}"/>
                    </a:ext>
                  </a:extLst>
                </p:cNvPr>
                <p:cNvSpPr txBox="1"/>
                <p:nvPr/>
              </p:nvSpPr>
              <p:spPr>
                <a:xfrm>
                  <a:off x="2451654" y="2136877"/>
                  <a:ext cx="7285870" cy="5144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BE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sSup>
                          <m:sSupPr>
                            <m:ctrlPr>
                              <a:rPr lang="nl-BE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nl-BE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BE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l-BE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BE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nl-BE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BE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24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BE" sz="2400" b="0" i="0" dirty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nl-BE" sz="2400" b="0" i="0" dirty="0" smtClean="0">
                            <a:latin typeface="Cambria Math" panose="02040503050406030204" pitchFamily="18" charset="0"/>
                          </a:rPr>
                          <m:t>supersingular</m:t>
                        </m:r>
                        <m:r>
                          <a:rPr lang="nl-BE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 sz="2400" b="0" i="0" dirty="0" smtClean="0">
                            <a:latin typeface="Cambria Math" panose="02040503050406030204" pitchFamily="18" charset="0"/>
                          </a:rPr>
                          <m:t>ell</m:t>
                        </m:r>
                        <m:r>
                          <a:rPr lang="nl-BE" sz="2400" b="0" i="0" dirty="0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nl-BE" sz="2400" b="0" i="0" dirty="0" smtClean="0">
                            <a:latin typeface="Cambria Math" panose="02040503050406030204" pitchFamily="18" charset="0"/>
                          </a:rPr>
                          <m:t>curves</m:t>
                        </m:r>
                        <m:r>
                          <a:rPr lang="nl-BE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 sz="2400" b="0" i="0" dirty="0" smtClean="0">
                            <a:latin typeface="Cambria Math" panose="02040503050406030204" pitchFamily="18" charset="0"/>
                          </a:rPr>
                          <m:t>over</m:t>
                        </m:r>
                        <m:r>
                          <a:rPr lang="nl-BE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l-BE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400" b="1" i="0" dirty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sSup>
                              <m:sSupPr>
                                <m:ctrlPr>
                                  <a:rPr lang="nl-BE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4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nl-BE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  <m:r>
                          <a:rPr lang="nl-BE" sz="2400" b="0" i="0" dirty="0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nl-BE" sz="2400" dirty="0"/>
                </a:p>
              </p:txBody>
            </p:sp>
          </mc:Choice>
          <mc:Fallback xmlns="">
            <p:sp>
              <p:nvSpPr>
                <p:cNvPr id="10" name="Tekstvak 9">
                  <a:extLst>
                    <a:ext uri="{FF2B5EF4-FFF2-40B4-BE49-F238E27FC236}">
                      <a16:creationId xmlns:a16="http://schemas.microsoft.com/office/drawing/2014/main" id="{D5AF38BD-7A96-4BF0-80A1-57586A851B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1654" y="2136877"/>
                  <a:ext cx="7285870" cy="514436"/>
                </a:xfrm>
                <a:prstGeom prst="rect">
                  <a:avLst/>
                </a:prstGeom>
                <a:blipFill>
                  <a:blip r:embed="rId9"/>
                  <a:stretch>
                    <a:fillRect r="-84" b="-8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0B85EC6F-A892-A2E9-61C4-2A178E7EA081}"/>
              </a:ext>
            </a:extLst>
          </p:cNvPr>
          <p:cNvGrpSpPr/>
          <p:nvPr/>
        </p:nvGrpSpPr>
        <p:grpSpPr>
          <a:xfrm>
            <a:off x="60430" y="3043266"/>
            <a:ext cx="8672509" cy="2385268"/>
            <a:chOff x="60430" y="3043266"/>
            <a:chExt cx="8672509" cy="23852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kstvak 15">
                  <a:extLst>
                    <a:ext uri="{FF2B5EF4-FFF2-40B4-BE49-F238E27FC236}">
                      <a16:creationId xmlns:a16="http://schemas.microsoft.com/office/drawing/2014/main" id="{40023CC0-490D-4584-B12B-E280B1A940AB}"/>
                    </a:ext>
                  </a:extLst>
                </p:cNvPr>
                <p:cNvSpPr txBox="1"/>
                <p:nvPr/>
              </p:nvSpPr>
              <p:spPr>
                <a:xfrm>
                  <a:off x="60430" y="3043266"/>
                  <a:ext cx="3885269" cy="23852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2400" dirty="0">
                      <a:latin typeface="Cambria Math" panose="02040503050406030204" pitchFamily="18" charset="0"/>
                    </a:rPr>
                    <a:t>chooses </a:t>
                  </a:r>
                  <a14:m>
                    <m:oMath xmlns:m="http://schemas.openxmlformats.org/officeDocument/2006/math">
                      <m:r>
                        <a:rPr lang="nl-BE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l-BE" sz="2400" b="1" i="0" smtClean="0">
                          <a:latin typeface="Cambria Math" panose="02040503050406030204" pitchFamily="18" charset="0"/>
                        </a:rPr>
                        <m:t>𝐙</m:t>
                      </m:r>
                    </m:oMath>
                  </a14:m>
                  <a:endParaRPr lang="nl-BE" sz="2400" b="1" dirty="0">
                    <a:latin typeface="Cambria Math" panose="02040503050406030204" pitchFamily="18" charset="0"/>
                  </a:endParaRPr>
                </a:p>
                <a:p>
                  <a:pPr algn="ctr"/>
                  <a:r>
                    <a:rPr lang="nl-BE" sz="2400" dirty="0" err="1">
                      <a:latin typeface="Cambria Math" panose="02040503050406030204" pitchFamily="18" charset="0"/>
                    </a:rPr>
                    <a:t>lets</a:t>
                  </a:r>
                  <a:r>
                    <a:rPr lang="nl-BE" sz="2400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BE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nl-BE" sz="2400" dirty="0"/>
                </a:p>
                <a:p>
                  <a:pPr algn="ctr"/>
                  <a:endParaRPr lang="nl-BE" sz="500" dirty="0">
                    <a:latin typeface="Cambria Math" panose="02040503050406030204" pitchFamily="18" charset="0"/>
                  </a:endParaRPr>
                </a:p>
                <a:p>
                  <a:pPr algn="ctr"/>
                  <a:r>
                    <a:rPr lang="nl-BE" sz="2400" dirty="0" err="1">
                      <a:latin typeface="Cambria Math" panose="02040503050406030204" pitchFamily="18" charset="0"/>
                    </a:rPr>
                    <a:t>computes</a:t>
                  </a:r>
                  <a:endParaRPr lang="nl-BE" sz="2400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nl-BE" sz="2400" dirty="0"/>
                </a:p>
                <a:p>
                  <a:pPr algn="ctr"/>
                  <a:r>
                    <a:rPr lang="nl-BE" sz="2400" dirty="0">
                      <a:latin typeface="Cambria Math" panose="02040503050406030204" pitchFamily="18" charset="0"/>
                    </a:rPr>
                    <a:t>as a </a:t>
                  </a:r>
                  <a:r>
                    <a:rPr lang="nl-BE" sz="2400" dirty="0" err="1">
                      <a:latin typeface="Cambria Math" panose="02040503050406030204" pitchFamily="18" charset="0"/>
                    </a:rPr>
                    <a:t>composition</a:t>
                  </a:r>
                  <a:r>
                    <a:rPr lang="nl-BE" sz="2400" dirty="0">
                      <a:latin typeface="Cambria Math" panose="02040503050406030204" pitchFamily="18" charset="0"/>
                    </a:rPr>
                    <a:t> of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nl-BE" sz="2400" dirty="0"/>
                    <a:t>-isogenies</a:t>
                  </a:r>
                </a:p>
              </p:txBody>
            </p:sp>
          </mc:Choice>
          <mc:Fallback xmlns="">
            <p:sp>
              <p:nvSpPr>
                <p:cNvPr id="16" name="Tekstvak 15">
                  <a:extLst>
                    <a:ext uri="{FF2B5EF4-FFF2-40B4-BE49-F238E27FC236}">
                      <a16:creationId xmlns:a16="http://schemas.microsoft.com/office/drawing/2014/main" id="{40023CC0-490D-4584-B12B-E280B1A940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30" y="3043266"/>
                  <a:ext cx="3885269" cy="2385268"/>
                </a:xfrm>
                <a:prstGeom prst="rect">
                  <a:avLst/>
                </a:prstGeom>
                <a:blipFill>
                  <a:blip r:embed="rId10"/>
                  <a:stretch>
                    <a:fillRect l="-2198" t="-2041" r="-942" b="-4592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Rechte verbindingslijn met pijl 8">
              <a:extLst>
                <a:ext uri="{FF2B5EF4-FFF2-40B4-BE49-F238E27FC236}">
                  <a16:creationId xmlns:a16="http://schemas.microsoft.com/office/drawing/2014/main" id="{91CC524D-8AF6-B00C-C7CA-540843792F7E}"/>
                </a:ext>
              </a:extLst>
            </p:cNvPr>
            <p:cNvCxnSpPr>
              <a:cxnSpLocks/>
            </p:cNvCxnSpPr>
            <p:nvPr/>
          </p:nvCxnSpPr>
          <p:spPr>
            <a:xfrm>
              <a:off x="3598877" y="4409663"/>
              <a:ext cx="5134062" cy="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0534803D-0BF8-FA8A-730A-115D801460FC}"/>
                    </a:ext>
                  </a:extLst>
                </p:cNvPr>
                <p:cNvSpPr txBox="1"/>
                <p:nvPr/>
              </p:nvSpPr>
              <p:spPr>
                <a:xfrm>
                  <a:off x="4571307" y="3930736"/>
                  <a:ext cx="31892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a14:m>
                  <a:r>
                    <a:rPr lang="nl-BE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,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nl-BE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nl-BE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BE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nl-BE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0534803D-0BF8-FA8A-730A-115D801460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307" y="3930736"/>
                  <a:ext cx="3189201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8222" t="-125000" b="-19078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ep 39">
            <a:extLst>
              <a:ext uri="{FF2B5EF4-FFF2-40B4-BE49-F238E27FC236}">
                <a16:creationId xmlns:a16="http://schemas.microsoft.com/office/drawing/2014/main" id="{E3079831-243C-49DC-9D4E-876AFDEFDE11}"/>
              </a:ext>
            </a:extLst>
          </p:cNvPr>
          <p:cNvGrpSpPr/>
          <p:nvPr/>
        </p:nvGrpSpPr>
        <p:grpSpPr>
          <a:xfrm>
            <a:off x="3598877" y="3007725"/>
            <a:ext cx="8580598" cy="2395977"/>
            <a:chOff x="3598877" y="3007725"/>
            <a:chExt cx="8580598" cy="23959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kstvak 6">
                  <a:extLst>
                    <a:ext uri="{FF2B5EF4-FFF2-40B4-BE49-F238E27FC236}">
                      <a16:creationId xmlns:a16="http://schemas.microsoft.com/office/drawing/2014/main" id="{512649A8-2EF8-5D2A-8BED-8DBC7DC9068C}"/>
                    </a:ext>
                  </a:extLst>
                </p:cNvPr>
                <p:cNvSpPr txBox="1"/>
                <p:nvPr/>
              </p:nvSpPr>
              <p:spPr>
                <a:xfrm>
                  <a:off x="8228379" y="3007725"/>
                  <a:ext cx="3951096" cy="2395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2400" dirty="0">
                      <a:latin typeface="Cambria Math" panose="02040503050406030204" pitchFamily="18" charset="0"/>
                    </a:rPr>
                    <a:t>chooses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l-BE" sz="2400" b="1" i="0" smtClean="0">
                          <a:latin typeface="Cambria Math" panose="02040503050406030204" pitchFamily="18" charset="0"/>
                        </a:rPr>
                        <m:t>𝐙</m:t>
                      </m:r>
                    </m:oMath>
                  </a14:m>
                  <a:endParaRPr lang="nl-BE" sz="2400" b="1" dirty="0">
                    <a:latin typeface="Cambria Math" panose="02040503050406030204" pitchFamily="18" charset="0"/>
                  </a:endParaRPr>
                </a:p>
                <a:p>
                  <a:pPr algn="ctr"/>
                  <a:r>
                    <a:rPr lang="nl-BE" sz="2400" dirty="0" err="1">
                      <a:latin typeface="Cambria Math" panose="02040503050406030204" pitchFamily="18" charset="0"/>
                    </a:rPr>
                    <a:t>lets</a:t>
                  </a:r>
                  <a:r>
                    <a:rPr lang="nl-BE" sz="2400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nl-BE" sz="2400" dirty="0"/>
                </a:p>
                <a:p>
                  <a:pPr algn="ctr"/>
                  <a:endParaRPr lang="nl-BE" sz="500" dirty="0">
                    <a:latin typeface="Cambria Math" panose="02040503050406030204" pitchFamily="18" charset="0"/>
                  </a:endParaRPr>
                </a:p>
                <a:p>
                  <a:pPr algn="ctr"/>
                  <a:r>
                    <a:rPr lang="nl-BE" sz="2400" dirty="0" err="1">
                      <a:latin typeface="Cambria Math" panose="02040503050406030204" pitchFamily="18" charset="0"/>
                    </a:rPr>
                    <a:t>computes</a:t>
                  </a:r>
                  <a:endParaRPr lang="nl-BE" sz="2400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nl-BE" sz="2400" dirty="0"/>
                </a:p>
                <a:p>
                  <a:pPr algn="ctr"/>
                  <a:r>
                    <a:rPr lang="nl-BE" sz="2400" dirty="0">
                      <a:latin typeface="Cambria Math" panose="02040503050406030204" pitchFamily="18" charset="0"/>
                    </a:rPr>
                    <a:t>as a </a:t>
                  </a:r>
                  <a:r>
                    <a:rPr lang="nl-BE" sz="2400" dirty="0" err="1">
                      <a:latin typeface="Cambria Math" panose="02040503050406030204" pitchFamily="18" charset="0"/>
                    </a:rPr>
                    <a:t>composition</a:t>
                  </a:r>
                  <a:r>
                    <a:rPr lang="nl-BE" sz="2400" dirty="0">
                      <a:latin typeface="Cambria Math" panose="02040503050406030204" pitchFamily="18" charset="0"/>
                    </a:rPr>
                    <a:t> of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nl-BE" sz="2400" dirty="0"/>
                    <a:t>-isogenies</a:t>
                  </a:r>
                </a:p>
              </p:txBody>
            </p:sp>
          </mc:Choice>
          <mc:Fallback xmlns="">
            <p:sp>
              <p:nvSpPr>
                <p:cNvPr id="7" name="Tekstvak 6">
                  <a:extLst>
                    <a:ext uri="{FF2B5EF4-FFF2-40B4-BE49-F238E27FC236}">
                      <a16:creationId xmlns:a16="http://schemas.microsoft.com/office/drawing/2014/main" id="{512649A8-2EF8-5D2A-8BED-8DBC7DC906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8379" y="3007725"/>
                  <a:ext cx="3951096" cy="2395977"/>
                </a:xfrm>
                <a:prstGeom prst="rect">
                  <a:avLst/>
                </a:prstGeom>
                <a:blipFill>
                  <a:blip r:embed="rId12"/>
                  <a:stretch>
                    <a:fillRect l="-2006" t="-2036" r="-772" b="-4835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Rechte verbindingslijn met pijl 17">
              <a:extLst>
                <a:ext uri="{FF2B5EF4-FFF2-40B4-BE49-F238E27FC236}">
                  <a16:creationId xmlns:a16="http://schemas.microsoft.com/office/drawing/2014/main" id="{D2E54A72-76BF-EFE8-9D1D-541F0A1E7F76}"/>
                </a:ext>
              </a:extLst>
            </p:cNvPr>
            <p:cNvCxnSpPr>
              <a:cxnSpLocks/>
            </p:cNvCxnSpPr>
            <p:nvPr/>
          </p:nvCxnSpPr>
          <p:spPr>
            <a:xfrm>
              <a:off x="3598877" y="5269844"/>
              <a:ext cx="5134062" cy="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kstvak 23">
                  <a:extLst>
                    <a:ext uri="{FF2B5EF4-FFF2-40B4-BE49-F238E27FC236}">
                      <a16:creationId xmlns:a16="http://schemas.microsoft.com/office/drawing/2014/main" id="{75CD1E5B-17B2-F390-AC2C-C3141366BC81}"/>
                    </a:ext>
                  </a:extLst>
                </p:cNvPr>
                <p:cNvSpPr txBox="1"/>
                <p:nvPr/>
              </p:nvSpPr>
              <p:spPr>
                <a:xfrm>
                  <a:off x="4571307" y="4796676"/>
                  <a:ext cx="31892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nl-NL" sz="24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a14:m>
                  <a:r>
                    <a:rPr lang="nl-BE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,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nl-BE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nl-BE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nl-BE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kstvak 23">
                  <a:extLst>
                    <a:ext uri="{FF2B5EF4-FFF2-40B4-BE49-F238E27FC236}">
                      <a16:creationId xmlns:a16="http://schemas.microsoft.com/office/drawing/2014/main" id="{75CD1E5B-17B2-F390-AC2C-C3141366BC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307" y="4796676"/>
                  <a:ext cx="3189201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8222" t="-125000" b="-19078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1A3E6D3C-3A41-703C-EE13-42EA3EF917B6}"/>
              </a:ext>
            </a:extLst>
          </p:cNvPr>
          <p:cNvGrpSpPr/>
          <p:nvPr/>
        </p:nvGrpSpPr>
        <p:grpSpPr>
          <a:xfrm>
            <a:off x="5715000" y="1073032"/>
            <a:ext cx="6090746" cy="3553957"/>
            <a:chOff x="5715000" y="1073032"/>
            <a:chExt cx="6090746" cy="3553957"/>
          </a:xfrm>
        </p:grpSpPr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0784EEB4-F328-3D13-249B-7FACD26DBEA4}"/>
                </a:ext>
              </a:extLst>
            </p:cNvPr>
            <p:cNvGrpSpPr/>
            <p:nvPr/>
          </p:nvGrpSpPr>
          <p:grpSpPr>
            <a:xfrm>
              <a:off x="5715000" y="1073032"/>
              <a:ext cx="5394960" cy="2976638"/>
              <a:chOff x="5715000" y="1073032"/>
              <a:chExt cx="5394960" cy="2976638"/>
            </a:xfrm>
          </p:grpSpPr>
          <p:sp>
            <p:nvSpPr>
              <p:cNvPr id="25" name="Ovaal 24">
                <a:extLst>
                  <a:ext uri="{FF2B5EF4-FFF2-40B4-BE49-F238E27FC236}">
                    <a16:creationId xmlns:a16="http://schemas.microsoft.com/office/drawing/2014/main" id="{35E841EF-C57A-B47A-4BCB-059909F9B7C9}"/>
                  </a:ext>
                </a:extLst>
              </p:cNvPr>
              <p:cNvSpPr/>
              <p:nvPr/>
            </p:nvSpPr>
            <p:spPr>
              <a:xfrm>
                <a:off x="8938260" y="1073032"/>
                <a:ext cx="2171700" cy="793605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3" name="Vrije vorm: vorm 32">
                <a:extLst>
                  <a:ext uri="{FF2B5EF4-FFF2-40B4-BE49-F238E27FC236}">
                    <a16:creationId xmlns:a16="http://schemas.microsoft.com/office/drawing/2014/main" id="{54D6F0C9-3E94-AC9B-FE7F-624CE7AF3109}"/>
                  </a:ext>
                </a:extLst>
              </p:cNvPr>
              <p:cNvSpPr/>
              <p:nvPr/>
            </p:nvSpPr>
            <p:spPr>
              <a:xfrm>
                <a:off x="8286750" y="1828800"/>
                <a:ext cx="2171700" cy="1634144"/>
              </a:xfrm>
              <a:custGeom>
                <a:avLst/>
                <a:gdLst>
                  <a:gd name="connsiteX0" fmla="*/ 2171700 w 2171700"/>
                  <a:gd name="connsiteY0" fmla="*/ 0 h 1634144"/>
                  <a:gd name="connsiteX1" fmla="*/ 960120 w 2171700"/>
                  <a:gd name="connsiteY1" fmla="*/ 1497330 h 1634144"/>
                  <a:gd name="connsiteX2" fmla="*/ 0 w 2171700"/>
                  <a:gd name="connsiteY2" fmla="*/ 1474470 h 163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1700" h="1634144">
                    <a:moveTo>
                      <a:pt x="2171700" y="0"/>
                    </a:moveTo>
                    <a:cubicBezTo>
                      <a:pt x="1746885" y="625792"/>
                      <a:pt x="1322070" y="1251585"/>
                      <a:pt x="960120" y="1497330"/>
                    </a:cubicBezTo>
                    <a:cubicBezTo>
                      <a:pt x="598170" y="1743075"/>
                      <a:pt x="299085" y="1608772"/>
                      <a:pt x="0" y="1474470"/>
                    </a:cubicBezTo>
                  </a:path>
                </a:pathLst>
              </a:custGeom>
              <a:noFill/>
              <a:ln w="25400"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4" name="Vrije vorm: vorm 33">
                <a:extLst>
                  <a:ext uri="{FF2B5EF4-FFF2-40B4-BE49-F238E27FC236}">
                    <a16:creationId xmlns:a16="http://schemas.microsoft.com/office/drawing/2014/main" id="{F866B8D6-540A-E40C-4D95-292E2C9B1535}"/>
                  </a:ext>
                </a:extLst>
              </p:cNvPr>
              <p:cNvSpPr/>
              <p:nvPr/>
            </p:nvSpPr>
            <p:spPr>
              <a:xfrm>
                <a:off x="5715000" y="1752269"/>
                <a:ext cx="5052060" cy="2297401"/>
              </a:xfrm>
              <a:custGeom>
                <a:avLst/>
                <a:gdLst>
                  <a:gd name="connsiteX0" fmla="*/ 5052060 w 5052060"/>
                  <a:gd name="connsiteY0" fmla="*/ 0 h 2297401"/>
                  <a:gd name="connsiteX1" fmla="*/ 3440430 w 5052060"/>
                  <a:gd name="connsiteY1" fmla="*/ 2228850 h 2297401"/>
                  <a:gd name="connsiteX2" fmla="*/ 0 w 5052060"/>
                  <a:gd name="connsiteY2" fmla="*/ 1508760 h 229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52060" h="2297401">
                    <a:moveTo>
                      <a:pt x="5052060" y="0"/>
                    </a:moveTo>
                    <a:cubicBezTo>
                      <a:pt x="4667250" y="988695"/>
                      <a:pt x="4282440" y="1977390"/>
                      <a:pt x="3440430" y="2228850"/>
                    </a:cubicBezTo>
                    <a:cubicBezTo>
                      <a:pt x="2598420" y="2480310"/>
                      <a:pt x="1299210" y="1994535"/>
                      <a:pt x="0" y="1508760"/>
                    </a:cubicBezTo>
                  </a:path>
                </a:pathLst>
              </a:custGeom>
              <a:noFill/>
              <a:ln w="25400"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kstvak 36">
                  <a:extLst>
                    <a:ext uri="{FF2B5EF4-FFF2-40B4-BE49-F238E27FC236}">
                      <a16:creationId xmlns:a16="http://schemas.microsoft.com/office/drawing/2014/main" id="{E881616D-968A-A0D9-B71F-3794EE359C77}"/>
                    </a:ext>
                  </a:extLst>
                </p:cNvPr>
                <p:cNvSpPr txBox="1"/>
                <p:nvPr/>
              </p:nvSpPr>
              <p:spPr>
                <a:xfrm>
                  <a:off x="6459078" y="4102550"/>
                  <a:ext cx="5346668" cy="524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b="1" dirty="0">
                      <a:solidFill>
                        <a:schemeClr val="accent5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ensures </a:t>
                  </a:r>
                  <a:r>
                    <a:rPr lang="nl-NL" sz="2400" b="1" dirty="0" err="1">
                      <a:solidFill>
                        <a:schemeClr val="accent5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that</a:t>
                  </a:r>
                  <a:r>
                    <a:rPr lang="nl-NL" sz="2400" b="1" dirty="0">
                      <a:solidFill>
                        <a:schemeClr val="accent5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b="1" dirty="0" err="1">
                      <a:solidFill>
                        <a:schemeClr val="accent5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torsion</a:t>
                  </a:r>
                  <a:r>
                    <a:rPr lang="nl-NL" sz="2400" b="1" dirty="0">
                      <a:solidFill>
                        <a:schemeClr val="accent5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is </a:t>
                  </a:r>
                  <a:r>
                    <a:rPr lang="nl-NL" sz="2400" b="1" dirty="0" err="1">
                      <a:solidFill>
                        <a:schemeClr val="accent5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defined</a:t>
                  </a:r>
                  <a:r>
                    <a:rPr lang="nl-NL" sz="2400" b="1" dirty="0">
                      <a:solidFill>
                        <a:schemeClr val="accent5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over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NL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1" i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sSup>
                            <m:sSupPr>
                              <m:ctrlPr>
                                <a:rPr lang="nl-NL" sz="24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nl-NL" sz="2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a14:m>
                  <a:endParaRPr lang="nl-BE" sz="2400" b="1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Tekstvak 36">
                  <a:extLst>
                    <a:ext uri="{FF2B5EF4-FFF2-40B4-BE49-F238E27FC236}">
                      <a16:creationId xmlns:a16="http://schemas.microsoft.com/office/drawing/2014/main" id="{E881616D-968A-A0D9-B71F-3794EE359C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9078" y="4102550"/>
                  <a:ext cx="5346668" cy="524439"/>
                </a:xfrm>
                <a:prstGeom prst="rect">
                  <a:avLst/>
                </a:prstGeom>
                <a:blipFill>
                  <a:blip r:embed="rId14"/>
                  <a:stretch>
                    <a:fillRect l="-1824" t="-10465" b="-12791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7252C8C8-D858-32B9-CF6D-D93B2D683083}"/>
                  </a:ext>
                </a:extLst>
              </p:cNvPr>
              <p:cNvSpPr txBox="1"/>
              <p:nvPr/>
            </p:nvSpPr>
            <p:spPr>
              <a:xfrm>
                <a:off x="7281830" y="1213237"/>
                <a:ext cx="4037204" cy="471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choose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prime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7252C8C8-D858-32B9-CF6D-D93B2D683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830" y="1213237"/>
                <a:ext cx="4037204" cy="471860"/>
              </a:xfrm>
              <a:prstGeom prst="rect">
                <a:avLst/>
              </a:prstGeom>
              <a:blipFill>
                <a:blip r:embed="rId15"/>
                <a:stretch>
                  <a:fillRect l="-2417" t="-10390" b="-2727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64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D79BC87-E65C-4887-B783-E8F3CD2ED185}"/>
                  </a:ext>
                </a:extLst>
              </p:cNvPr>
              <p:cNvSpPr txBox="1"/>
              <p:nvPr/>
            </p:nvSpPr>
            <p:spPr>
              <a:xfrm>
                <a:off x="819149" y="1153400"/>
                <a:ext cx="8037175" cy="866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Alice’s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nl-NL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viewed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as a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walk in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supersingular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graph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nl-B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𝐅</m:t>
                            </m:r>
                          </m:e>
                        </m:acc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D79BC87-E65C-4887-B783-E8F3CD2ED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153400"/>
                <a:ext cx="8037175" cy="866391"/>
              </a:xfrm>
              <a:prstGeom prst="rect">
                <a:avLst/>
              </a:prstGeom>
              <a:blipFill>
                <a:blip r:embed="rId2"/>
                <a:stretch>
                  <a:fillRect l="-1137" t="-65493" b="-5704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kstvak 45">
            <a:extLst>
              <a:ext uri="{FF2B5EF4-FFF2-40B4-BE49-F238E27FC236}">
                <a16:creationId xmlns:a16="http://schemas.microsoft.com/office/drawing/2014/main" id="{B678D61E-2F5C-4688-9F46-5CF3275FF369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Supersingular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Isogeny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Diffie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-Hellman (SIDH)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4/16</a:t>
            </a:r>
            <a:endParaRPr lang="nl-BE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C142CD-A8B8-1E7E-161D-06BCBA989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362888"/>
            <a:ext cx="5328504" cy="425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F0F699D8-9732-8DB6-873F-652CA0D36666}"/>
              </a:ext>
            </a:extLst>
          </p:cNvPr>
          <p:cNvSpPr/>
          <p:nvPr/>
        </p:nvSpPr>
        <p:spPr>
          <a:xfrm rot="520805">
            <a:off x="6165014" y="2158542"/>
            <a:ext cx="983456" cy="509176"/>
          </a:xfrm>
          <a:custGeom>
            <a:avLst/>
            <a:gdLst>
              <a:gd name="connsiteX0" fmla="*/ 1452880 w 1452880"/>
              <a:gd name="connsiteY0" fmla="*/ 0 h 690880"/>
              <a:gd name="connsiteX1" fmla="*/ 579120 w 1452880"/>
              <a:gd name="connsiteY1" fmla="*/ 223520 h 690880"/>
              <a:gd name="connsiteX2" fmla="*/ 0 w 1452880"/>
              <a:gd name="connsiteY2" fmla="*/ 690880 h 69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2880" h="690880">
                <a:moveTo>
                  <a:pt x="1452880" y="0"/>
                </a:moveTo>
                <a:cubicBezTo>
                  <a:pt x="1137073" y="54186"/>
                  <a:pt x="821267" y="108373"/>
                  <a:pt x="579120" y="223520"/>
                </a:cubicBezTo>
                <a:cubicBezTo>
                  <a:pt x="336973" y="338667"/>
                  <a:pt x="168486" y="514773"/>
                  <a:pt x="0" y="690880"/>
                </a:cubicBez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6632E6E-1145-4896-43DA-0D7C68E845ED}"/>
              </a:ext>
            </a:extLst>
          </p:cNvPr>
          <p:cNvSpPr txBox="1"/>
          <p:nvPr/>
        </p:nvSpPr>
        <p:spPr>
          <a:xfrm>
            <a:off x="7211776" y="1968488"/>
            <a:ext cx="3924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Ramanujan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graph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so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</a:p>
          <a:p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   r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apid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mixing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Pizer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1990)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96A345D4-3327-3BE0-7C9A-1F750DD29D5D}"/>
                  </a:ext>
                </a:extLst>
              </p:cNvPr>
              <p:cNvSpPr txBox="1"/>
              <p:nvPr/>
            </p:nvSpPr>
            <p:spPr>
              <a:xfrm>
                <a:off x="6879900" y="3044031"/>
                <a:ext cx="4596333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u="sng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Key recovery</a:t>
                </a:r>
                <a:r>
                  <a:rPr lang="nl-NL" sz="2400" b="1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amounts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endParaRPr lang="nl-NL" sz="1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Finding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instance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</a:p>
              <a:p>
                <a:endParaRPr lang="nl-NL" sz="1000" b="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(or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equiv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endParaRPr lang="nl-NL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being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given</a:t>
                </a:r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NL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>
                        <m:fPr>
                          <m:type m:val="lin"/>
                          <m:ctrlPr>
                            <a:rPr lang="nl-NL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nl-NL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96A345D4-3327-3BE0-7C9A-1F750DD29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900" y="3044031"/>
                <a:ext cx="4596333" cy="2631490"/>
              </a:xfrm>
              <a:prstGeom prst="rect">
                <a:avLst/>
              </a:prstGeom>
              <a:blipFill>
                <a:blip r:embed="rId4"/>
                <a:stretch>
                  <a:fillRect l="-2122" t="-1852" b="-3310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hoek 4">
            <a:extLst>
              <a:ext uri="{FF2B5EF4-FFF2-40B4-BE49-F238E27FC236}">
                <a16:creationId xmlns:a16="http://schemas.microsoft.com/office/drawing/2014/main" id="{F4DC052A-8242-842F-D593-7A28D7487289}"/>
              </a:ext>
            </a:extLst>
          </p:cNvPr>
          <p:cNvSpPr/>
          <p:nvPr/>
        </p:nvSpPr>
        <p:spPr>
          <a:xfrm>
            <a:off x="6870293" y="3052434"/>
            <a:ext cx="4256619" cy="2752469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763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C3ADFAEC-ACED-5659-CA4E-F98FA0FE3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74" y="2354185"/>
            <a:ext cx="5344218" cy="4269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D79BC87-E65C-4887-B783-E8F3CD2ED185}"/>
                  </a:ext>
                </a:extLst>
              </p:cNvPr>
              <p:cNvSpPr txBox="1"/>
              <p:nvPr/>
            </p:nvSpPr>
            <p:spPr>
              <a:xfrm>
                <a:off x="819149" y="1153400"/>
                <a:ext cx="8037175" cy="866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Bob’s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nl-NL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viewed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as a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walk in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supersingular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graph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nl-B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𝐅</m:t>
                            </m:r>
                          </m:e>
                        </m:acc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D79BC87-E65C-4887-B783-E8F3CD2ED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153400"/>
                <a:ext cx="8037175" cy="866391"/>
              </a:xfrm>
              <a:prstGeom prst="rect">
                <a:avLst/>
              </a:prstGeom>
              <a:blipFill>
                <a:blip r:embed="rId3"/>
                <a:stretch>
                  <a:fillRect l="-1137" t="-65493" b="-5704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kstvak 45">
            <a:extLst>
              <a:ext uri="{FF2B5EF4-FFF2-40B4-BE49-F238E27FC236}">
                <a16:creationId xmlns:a16="http://schemas.microsoft.com/office/drawing/2014/main" id="{B678D61E-2F5C-4688-9F46-5CF3275FF369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Supersingular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Isogeny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Diffie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-Hellman (SIDH)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4/16</a:t>
            </a:r>
            <a:endParaRPr lang="nl-BE" sz="2400" dirty="0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97185327-8A5F-58C5-F686-DDE24F73288B}"/>
              </a:ext>
            </a:extLst>
          </p:cNvPr>
          <p:cNvSpPr/>
          <p:nvPr/>
        </p:nvSpPr>
        <p:spPr>
          <a:xfrm rot="520805">
            <a:off x="6165014" y="2158542"/>
            <a:ext cx="983456" cy="509176"/>
          </a:xfrm>
          <a:custGeom>
            <a:avLst/>
            <a:gdLst>
              <a:gd name="connsiteX0" fmla="*/ 1452880 w 1452880"/>
              <a:gd name="connsiteY0" fmla="*/ 0 h 690880"/>
              <a:gd name="connsiteX1" fmla="*/ 579120 w 1452880"/>
              <a:gd name="connsiteY1" fmla="*/ 223520 h 690880"/>
              <a:gd name="connsiteX2" fmla="*/ 0 w 1452880"/>
              <a:gd name="connsiteY2" fmla="*/ 690880 h 69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2880" h="690880">
                <a:moveTo>
                  <a:pt x="1452880" y="0"/>
                </a:moveTo>
                <a:cubicBezTo>
                  <a:pt x="1137073" y="54186"/>
                  <a:pt x="821267" y="108373"/>
                  <a:pt x="579120" y="223520"/>
                </a:cubicBezTo>
                <a:cubicBezTo>
                  <a:pt x="336973" y="338667"/>
                  <a:pt x="168486" y="514773"/>
                  <a:pt x="0" y="690880"/>
                </a:cubicBez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F05CFDB-E267-07AA-09B8-C6302EB5C822}"/>
              </a:ext>
            </a:extLst>
          </p:cNvPr>
          <p:cNvSpPr txBox="1"/>
          <p:nvPr/>
        </p:nvSpPr>
        <p:spPr>
          <a:xfrm>
            <a:off x="7211776" y="1968488"/>
            <a:ext cx="3924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Ramanujan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graph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so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</a:p>
          <a:p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   r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apid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mixing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Pizer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1990)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6CA735C2-3355-155F-590C-A2B3D73506AC}"/>
                  </a:ext>
                </a:extLst>
              </p:cNvPr>
              <p:cNvSpPr txBox="1"/>
              <p:nvPr/>
            </p:nvSpPr>
            <p:spPr>
              <a:xfrm>
                <a:off x="6879900" y="3044031"/>
                <a:ext cx="4596333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u="sng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Key recovery</a:t>
                </a:r>
                <a:r>
                  <a:rPr lang="nl-NL" sz="2400" b="1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amounts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endParaRPr lang="nl-NL" sz="1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Finding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instance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</a:t>
                </a:r>
              </a:p>
              <a:p>
                <a:endParaRPr lang="nl-NL" sz="1000" b="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(or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equiv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endParaRPr lang="nl-NL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being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given</a:t>
                </a:r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NL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>
                        <m:fPr>
                          <m:type m:val="lin"/>
                          <m:ctrlPr>
                            <a:rPr lang="nl-NL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nl-NL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6CA735C2-3355-155F-590C-A2B3D7350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900" y="3044031"/>
                <a:ext cx="4596333" cy="2631490"/>
              </a:xfrm>
              <a:prstGeom prst="rect">
                <a:avLst/>
              </a:prstGeom>
              <a:blipFill>
                <a:blip r:embed="rId4"/>
                <a:stretch>
                  <a:fillRect l="-2122" t="-1852" b="-3310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hthoek 15">
            <a:extLst>
              <a:ext uri="{FF2B5EF4-FFF2-40B4-BE49-F238E27FC236}">
                <a16:creationId xmlns:a16="http://schemas.microsoft.com/office/drawing/2014/main" id="{E439198B-3FFA-28BB-5A4C-C07935453A03}"/>
              </a:ext>
            </a:extLst>
          </p:cNvPr>
          <p:cNvSpPr/>
          <p:nvPr/>
        </p:nvSpPr>
        <p:spPr>
          <a:xfrm>
            <a:off x="6870293" y="3052434"/>
            <a:ext cx="4256619" cy="2752469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7859C0C6-77E7-6899-D441-A906BFA093BB}"/>
              </a:ext>
            </a:extLst>
          </p:cNvPr>
          <p:cNvGrpSpPr/>
          <p:nvPr/>
        </p:nvGrpSpPr>
        <p:grpSpPr>
          <a:xfrm>
            <a:off x="6807200" y="5117761"/>
            <a:ext cx="4850422" cy="1596339"/>
            <a:chOff x="6807200" y="5117761"/>
            <a:chExt cx="4850422" cy="1596339"/>
          </a:xfrm>
        </p:grpSpPr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AA37E364-141A-3121-1799-9AE6D884326C}"/>
                </a:ext>
              </a:extLst>
            </p:cNvPr>
            <p:cNvSpPr/>
            <p:nvPr/>
          </p:nvSpPr>
          <p:spPr>
            <a:xfrm>
              <a:off x="8539594" y="5117761"/>
              <a:ext cx="2679785" cy="744724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5F43CA54-3343-4D8F-E435-0A8401091E63}"/>
                </a:ext>
              </a:extLst>
            </p:cNvPr>
            <p:cNvSpPr/>
            <p:nvPr/>
          </p:nvSpPr>
          <p:spPr>
            <a:xfrm>
              <a:off x="10890607" y="5414481"/>
              <a:ext cx="767015" cy="698643"/>
            </a:xfrm>
            <a:custGeom>
              <a:avLst/>
              <a:gdLst>
                <a:gd name="connsiteX0" fmla="*/ 308225 w 767015"/>
                <a:gd name="connsiteY0" fmla="*/ 0 h 832207"/>
                <a:gd name="connsiteX1" fmla="*/ 760288 w 767015"/>
                <a:gd name="connsiteY1" fmla="*/ 226031 h 832207"/>
                <a:gd name="connsiteX2" fmla="*/ 0 w 767015"/>
                <a:gd name="connsiteY2" fmla="*/ 832207 h 83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7015" h="832207">
                  <a:moveTo>
                    <a:pt x="308225" y="0"/>
                  </a:moveTo>
                  <a:cubicBezTo>
                    <a:pt x="559942" y="43665"/>
                    <a:pt x="811659" y="87330"/>
                    <a:pt x="760288" y="226031"/>
                  </a:cubicBezTo>
                  <a:cubicBezTo>
                    <a:pt x="708917" y="364732"/>
                    <a:pt x="354458" y="598469"/>
                    <a:pt x="0" y="832207"/>
                  </a:cubicBezTo>
                </a:path>
              </a:pathLst>
            </a:custGeom>
            <a:noFill/>
            <a:ln w="254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B04BD30A-685F-04B5-1703-5210DCA56860}"/>
                </a:ext>
              </a:extLst>
            </p:cNvPr>
            <p:cNvSpPr txBox="1"/>
            <p:nvPr/>
          </p:nvSpPr>
          <p:spPr>
            <a:xfrm>
              <a:off x="6807200" y="5883103"/>
              <a:ext cx="4074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auxiliary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points make 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for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an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atypical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isogeny</a:t>
              </a:r>
              <a:r>
                <a:rPr lang="nl-N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NL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problem</a:t>
              </a:r>
              <a:endParaRPr lang="nl-BE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2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D79BC87-E65C-4887-B783-E8F3CD2ED185}"/>
              </a:ext>
            </a:extLst>
          </p:cNvPr>
          <p:cNvSpPr txBox="1"/>
          <p:nvPr/>
        </p:nvSpPr>
        <p:spPr>
          <a:xfrm>
            <a:off x="819149" y="1102600"/>
            <a:ext cx="1118162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Quick timeline:</a:t>
            </a:r>
          </a:p>
          <a:p>
            <a:endParaRPr lang="nl-NL" sz="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1994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Shor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factoring </a:t>
            </a:r>
            <a:r>
              <a:rPr lang="nl-NL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discrete logs are easy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quantum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computers,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nl-NL" sz="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1997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Couveignes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isogeny-based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key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exchange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from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class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group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actions on </a:t>
            </a:r>
          </a:p>
          <a:p>
            <a:pPr lvl="1"/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ordinary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elliptic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curves (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rejected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circulated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among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some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experts),</a:t>
            </a:r>
          </a:p>
          <a:p>
            <a:pPr lvl="1"/>
            <a:endParaRPr lang="nl-NL" sz="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2006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Rostovtsev-Stolbunov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rediscover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improve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this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construction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lvl="1"/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</a:t>
            </a:r>
            <a:r>
              <a:rPr lang="nl-NL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suggest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post-</a:t>
            </a:r>
            <a:r>
              <a:rPr lang="nl-NL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quantum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security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</a:p>
          <a:p>
            <a:pPr lvl="1"/>
            <a:endParaRPr lang="nl-NL" sz="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2006 Charles-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Goren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Lauter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hash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function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from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supersingular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isogeny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graphs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nl-NL" sz="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2010 Childs-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Jao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Soukharev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 sub-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exponential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time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quantum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attack on </a:t>
            </a:r>
          </a:p>
          <a:p>
            <a:pPr lvl="1"/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Couveignes-Rostovtsev-Stolbunov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with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sub-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exponential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runtime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</a:p>
          <a:p>
            <a:pPr lvl="1"/>
            <a:endParaRPr lang="nl-NL" sz="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2011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Jao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-De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Feo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respond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with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SIDH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nl-NL" sz="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2016: SIDH-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based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system SIKE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submitted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to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NIST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standardization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process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nl-NL" sz="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2020: NIST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selects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SIKE as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“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alternate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” round-3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candidate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nl-NL" sz="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2022: NIST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announces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winners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moves SIKE </a:t>
            </a:r>
            <a:r>
              <a:rPr lang="nl-NL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extra 4</a:t>
            </a:r>
            <a:r>
              <a:rPr lang="nl-NL" sz="2400" b="1" baseline="30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round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nl-BE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B678D61E-2F5C-4688-9F46-5CF3275FF369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Supersingular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Isogeny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Diffie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-Hellman (SIDH)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5/16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6161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D79BC87-E65C-4887-B783-E8F3CD2ED185}"/>
                  </a:ext>
                </a:extLst>
              </p:cNvPr>
              <p:cNvSpPr txBox="1"/>
              <p:nvPr/>
            </p:nvSpPr>
            <p:spPr>
              <a:xfrm>
                <a:off x="819149" y="1102600"/>
                <a:ext cx="11181624" cy="1910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Main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previous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attacks:</a:t>
                </a:r>
              </a:p>
              <a:p>
                <a:endParaRPr lang="nl-NL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Claw-finding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supersingular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graph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</a:p>
              <a:p>
                <a:pPr lvl="1"/>
                <a:r>
                  <a:rPr lang="nl-BE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		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classical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quantum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nl-BE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Petit 2017, de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Quehen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 al. 2021: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torsion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-point attacks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unbalanced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nl-NL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D79BC87-E65C-4887-B783-E8F3CD2ED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102600"/>
                <a:ext cx="11181624" cy="1910651"/>
              </a:xfrm>
              <a:prstGeom prst="rect">
                <a:avLst/>
              </a:prstGeom>
              <a:blipFill>
                <a:blip r:embed="rId2"/>
                <a:stretch>
                  <a:fillRect l="-817" t="-2556" b="-63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kstvak 45">
            <a:extLst>
              <a:ext uri="{FF2B5EF4-FFF2-40B4-BE49-F238E27FC236}">
                <a16:creationId xmlns:a16="http://schemas.microsoft.com/office/drawing/2014/main" id="{B678D61E-2F5C-4688-9F46-5CF3275FF369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Supersingular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Isogeny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Diffie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-Hellman (SIDH)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6/16</a:t>
            </a:r>
            <a:endParaRPr lang="nl-BE" sz="2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987309D-2361-200C-D659-33EB731F4744}"/>
              </a:ext>
            </a:extLst>
          </p:cNvPr>
          <p:cNvSpPr txBox="1"/>
          <p:nvPr/>
        </p:nvSpPr>
        <p:spPr>
          <a:xfrm>
            <a:off x="819149" y="3613917"/>
            <a:ext cx="1118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New attack: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heuristic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polynomial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time, modulo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precomputable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integer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factorization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21FB62FD-EE0C-D9DD-C516-B27217BD722E}"/>
                  </a:ext>
                </a:extLst>
              </p:cNvPr>
              <p:cNvSpPr txBox="1"/>
              <p:nvPr/>
            </p:nvSpPr>
            <p:spPr>
              <a:xfrm>
                <a:off x="819149" y="4680320"/>
                <a:ext cx="10929828" cy="918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will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focus on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easiest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most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efficient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case:</a:t>
                </a:r>
              </a:p>
              <a:p>
                <a:endParaRPr lang="nl-NL" sz="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recovery of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Bob’s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using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auxiliary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torsion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point information.</a:t>
                </a:r>
                <a:endParaRPr lang="nl-BE" sz="2400" dirty="0"/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21FB62FD-EE0C-D9DD-C516-B27217BD7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4680320"/>
                <a:ext cx="10929828" cy="918136"/>
              </a:xfrm>
              <a:prstGeom prst="rect">
                <a:avLst/>
              </a:prstGeom>
              <a:blipFill>
                <a:blip r:embed="rId3"/>
                <a:stretch>
                  <a:fillRect l="-837" t="-5333" b="-13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50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4B930A4B-5B27-DD0B-B680-D17A72BD4762}"/>
                  </a:ext>
                </a:extLst>
              </p:cNvPr>
              <p:cNvSpPr txBox="1"/>
              <p:nvPr/>
            </p:nvSpPr>
            <p:spPr>
              <a:xfrm>
                <a:off x="1865884" y="5297628"/>
                <a:ext cx="10083773" cy="841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e.g.,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imagine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we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sz="2400" dirty="0"/>
                  <a:t> </a:t>
                </a:r>
                <a:r>
                  <a:rPr lang="nl-BE" sz="2400" dirty="0" err="1"/>
                  <a:t>such</a:t>
                </a:r>
                <a:r>
                  <a:rPr lang="nl-BE" sz="2400" dirty="0"/>
                  <a:t> </a:t>
                </a:r>
                <a:r>
                  <a:rPr lang="nl-BE" sz="2400" dirty="0" err="1"/>
                  <a:t>that</a:t>
                </a:r>
                <a:r>
                  <a:rPr lang="nl-BE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≡−1 </m:t>
                    </m:r>
                    <m:r>
                      <m:rPr>
                        <m:sty m:val="p"/>
                      </m:rPr>
                      <a:rPr lang="nl-NL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nl-BE" sz="2400" dirty="0"/>
                  <a:t>, </a:t>
                </a:r>
                <a:r>
                  <a:rPr lang="nl-BE" sz="2400" dirty="0" err="1"/>
                  <a:t>then</a:t>
                </a:r>
                <a:r>
                  <a:rPr lang="nl-BE" sz="2400" dirty="0"/>
                  <a:t> </a:t>
                </a:r>
              </a:p>
              <a:p>
                <a:r>
                  <a:rPr lang="nl-BE" sz="2400" dirty="0" err="1"/>
                  <a:t>the</a:t>
                </a:r>
                <a:r>
                  <a:rPr lang="nl-BE" sz="2400" dirty="0"/>
                  <a:t> </a:t>
                </a:r>
                <a:r>
                  <a:rPr lang="nl-BE" sz="2400" dirty="0" err="1"/>
                  <a:t>modified</a:t>
                </a:r>
                <a:r>
                  <a:rPr lang="nl-BE" sz="2400" dirty="0"/>
                  <a:t> </a:t>
                </a:r>
                <a:r>
                  <a:rPr lang="nl-BE" sz="2400" dirty="0" err="1"/>
                  <a:t>subgroup</a:t>
                </a:r>
                <a:r>
                  <a:rPr lang="nl-BE" sz="2400" dirty="0"/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⟨</m:t>
                    </m:r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nl-BE" sz="2400" dirty="0"/>
                  <a:t> is </a:t>
                </a:r>
                <a:r>
                  <a:rPr lang="nl-BE" sz="2400" dirty="0" err="1"/>
                  <a:t>maximally</a:t>
                </a:r>
                <a:r>
                  <a:rPr lang="nl-BE" sz="2400" dirty="0"/>
                  <a:t> </a:t>
                </a:r>
                <a:r>
                  <a:rPr lang="nl-BE" sz="2400" dirty="0" err="1"/>
                  <a:t>isotropic</a:t>
                </a:r>
                <a:endParaRPr lang="nl-BE" sz="2400" dirty="0"/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4B930A4B-5B27-DD0B-B680-D17A72BD4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84" y="5297628"/>
                <a:ext cx="10083773" cy="841192"/>
              </a:xfrm>
              <a:prstGeom prst="rect">
                <a:avLst/>
              </a:prstGeom>
              <a:blipFill>
                <a:blip r:embed="rId15"/>
                <a:stretch>
                  <a:fillRect l="-907" t="-5797" b="-1594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vak 17">
            <a:extLst>
              <a:ext uri="{FF2B5EF4-FFF2-40B4-BE49-F238E27FC236}">
                <a16:creationId xmlns:a16="http://schemas.microsoft.com/office/drawing/2014/main" id="{2D354A84-E8B8-CF43-ECA8-FA50A47E66D1}"/>
              </a:ext>
            </a:extLst>
          </p:cNvPr>
          <p:cNvSpPr txBox="1"/>
          <p:nvPr/>
        </p:nvSpPr>
        <p:spPr>
          <a:xfrm>
            <a:off x="806864" y="5422174"/>
            <a:ext cx="10933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‘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Historical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’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note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seeds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this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approach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lie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in a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two-year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old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idea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due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to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Thomas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b="1" dirty="0" err="1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construction</a:t>
            </a:r>
            <a:r>
              <a:rPr lang="nl-NL" sz="2400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of a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certain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cryptographic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functionality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from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isogenies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so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b="1" dirty="0" err="1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destruction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was never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intention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!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D79BC87-E65C-4887-B783-E8F3CD2ED185}"/>
              </a:ext>
            </a:extLst>
          </p:cNvPr>
          <p:cNvSpPr txBox="1"/>
          <p:nvPr/>
        </p:nvSpPr>
        <p:spPr>
          <a:xfrm>
            <a:off x="808989" y="1192506"/>
            <a:ext cx="1110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16A34E2-1546-45B7-B084-3F8D9AE9740C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Recovering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Bob’s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secret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idea</a:t>
            </a:r>
            <a:endParaRPr lang="nl-BE" sz="35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781A70E-51E7-410B-AB5B-F65DCDD19C3B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7/16</a:t>
            </a:r>
            <a:endParaRPr lang="nl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C709474-65CD-CE07-14CA-E6469D3949E2}"/>
                  </a:ext>
                </a:extLst>
              </p:cNvPr>
              <p:cNvSpPr txBox="1"/>
              <p:nvPr/>
            </p:nvSpPr>
            <p:spPr>
              <a:xfrm>
                <a:off x="819149" y="1102600"/>
                <a:ext cx="11181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Recall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given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f>
                      <m:fPr>
                        <m:type m:val="lin"/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l-NL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l-NL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C709474-65CD-CE07-14CA-E6469D394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102600"/>
                <a:ext cx="11181624" cy="461665"/>
              </a:xfrm>
              <a:prstGeom prst="rect">
                <a:avLst/>
              </a:prstGeom>
              <a:blipFill>
                <a:blip r:embed="rId2"/>
                <a:stretch>
                  <a:fillRect l="-708" t="-122368" b="-19342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ep 9">
            <a:extLst>
              <a:ext uri="{FF2B5EF4-FFF2-40B4-BE49-F238E27FC236}">
                <a16:creationId xmlns:a16="http://schemas.microsoft.com/office/drawing/2014/main" id="{B3F386D1-6493-3218-2189-60CC2CF2D954}"/>
              </a:ext>
            </a:extLst>
          </p:cNvPr>
          <p:cNvGrpSpPr/>
          <p:nvPr/>
        </p:nvGrpSpPr>
        <p:grpSpPr>
          <a:xfrm>
            <a:off x="1618609" y="1513623"/>
            <a:ext cx="9879329" cy="775570"/>
            <a:chOff x="1618609" y="1968808"/>
            <a:chExt cx="9879329" cy="775570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25AD23B7-8934-47D5-2CCD-3BC2DBB8E146}"/>
                </a:ext>
              </a:extLst>
            </p:cNvPr>
            <p:cNvGrpSpPr/>
            <p:nvPr/>
          </p:nvGrpSpPr>
          <p:grpSpPr>
            <a:xfrm>
              <a:off x="3018623" y="1968808"/>
              <a:ext cx="3048000" cy="333650"/>
              <a:chOff x="3018623" y="1968808"/>
              <a:chExt cx="3048000" cy="333650"/>
            </a:xfrm>
          </p:grpSpPr>
          <p:sp>
            <p:nvSpPr>
              <p:cNvPr id="4" name="Rechteraccolade 3">
                <a:extLst>
                  <a:ext uri="{FF2B5EF4-FFF2-40B4-BE49-F238E27FC236}">
                    <a16:creationId xmlns:a16="http://schemas.microsoft.com/office/drawing/2014/main" id="{DECB5BCF-9B7A-1721-2D37-7AE4AEBBF002}"/>
                  </a:ext>
                </a:extLst>
              </p:cNvPr>
              <p:cNvSpPr/>
              <p:nvPr/>
            </p:nvSpPr>
            <p:spPr>
              <a:xfrm rot="5400000">
                <a:off x="4476966" y="510465"/>
                <a:ext cx="131314" cy="3048000"/>
              </a:xfrm>
              <a:prstGeom prst="rightBrac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7" name="Rechte verbindingslijn met pijl 6">
                <a:extLst>
                  <a:ext uri="{FF2B5EF4-FFF2-40B4-BE49-F238E27FC236}">
                    <a16:creationId xmlns:a16="http://schemas.microsoft.com/office/drawing/2014/main" id="{A2C03DA5-9934-D3D8-D8D0-983A299C78BC}"/>
                  </a:ext>
                </a:extLst>
              </p:cNvPr>
              <p:cNvCxnSpPr>
                <a:cxnSpLocks/>
                <a:stCxn id="4" idx="1"/>
              </p:cNvCxnSpPr>
              <p:nvPr/>
            </p:nvCxnSpPr>
            <p:spPr>
              <a:xfrm>
                <a:off x="4542623" y="2100122"/>
                <a:ext cx="0" cy="202336"/>
              </a:xfrm>
              <a:prstGeom prst="straightConnector1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94E6A0D9-C80F-67EF-424E-6D94BD868BA1}"/>
                    </a:ext>
                  </a:extLst>
                </p:cNvPr>
                <p:cNvSpPr txBox="1"/>
                <p:nvPr/>
              </p:nvSpPr>
              <p:spPr>
                <a:xfrm>
                  <a:off x="1618609" y="2235200"/>
                  <a:ext cx="9879329" cy="5091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allows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us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to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consider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subgroup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type m:val="lin"/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a14:m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94E6A0D9-C80F-67EF-424E-6D94BD868B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8609" y="2235200"/>
                  <a:ext cx="9879329" cy="509178"/>
                </a:xfrm>
                <a:prstGeom prst="rect">
                  <a:avLst/>
                </a:prstGeom>
                <a:blipFill>
                  <a:blip r:embed="rId3"/>
                  <a:stretch>
                    <a:fillRect l="-988" t="-5952" b="-2023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ep 40">
            <a:extLst>
              <a:ext uri="{FF2B5EF4-FFF2-40B4-BE49-F238E27FC236}">
                <a16:creationId xmlns:a16="http://schemas.microsoft.com/office/drawing/2014/main" id="{540D3751-9396-350F-6673-F64E7F60A044}"/>
              </a:ext>
            </a:extLst>
          </p:cNvPr>
          <p:cNvGrpSpPr/>
          <p:nvPr/>
        </p:nvGrpSpPr>
        <p:grpSpPr>
          <a:xfrm>
            <a:off x="6477000" y="1093489"/>
            <a:ext cx="4721110" cy="1923197"/>
            <a:chOff x="6477000" y="1548674"/>
            <a:chExt cx="4721110" cy="19231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kstvak 15">
                  <a:extLst>
                    <a:ext uri="{FF2B5EF4-FFF2-40B4-BE49-F238E27FC236}">
                      <a16:creationId xmlns:a16="http://schemas.microsoft.com/office/drawing/2014/main" id="{27B37E14-6EF3-4EB1-8C13-29254AB722D5}"/>
                    </a:ext>
                  </a:extLst>
                </p:cNvPr>
                <p:cNvSpPr txBox="1"/>
                <p:nvPr/>
              </p:nvSpPr>
              <p:spPr>
                <a:xfrm rot="16200000">
                  <a:off x="6579717" y="2676044"/>
                  <a:ext cx="6683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≔</m:t>
                            </m:r>
                          </m:e>
                        </m:box>
                      </m:oMath>
                    </m:oMathPara>
                  </a14:m>
                  <a:endParaRPr lang="nl-BE" sz="2400" dirty="0"/>
                </a:p>
              </p:txBody>
            </p:sp>
          </mc:Choice>
          <mc:Fallback xmlns="">
            <p:sp>
              <p:nvSpPr>
                <p:cNvPr id="16" name="Tekstvak 15">
                  <a:extLst>
                    <a:ext uri="{FF2B5EF4-FFF2-40B4-BE49-F238E27FC236}">
                      <a16:creationId xmlns:a16="http://schemas.microsoft.com/office/drawing/2014/main" id="{27B37E14-6EF3-4EB1-8C13-29254AB722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579717" y="2676044"/>
                  <a:ext cx="66832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368D64A0-82E3-439F-A3E2-5B13C07FD85A}"/>
                    </a:ext>
                  </a:extLst>
                </p:cNvPr>
                <p:cNvSpPr txBox="1"/>
                <p:nvPr/>
              </p:nvSpPr>
              <p:spPr>
                <a:xfrm rot="16200000">
                  <a:off x="8388197" y="2676043"/>
                  <a:ext cx="6683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≔</m:t>
                            </m:r>
                          </m:e>
                        </m:box>
                      </m:oMath>
                    </m:oMathPara>
                  </a14:m>
                  <a:endParaRPr lang="nl-BE" sz="2400" dirty="0"/>
                </a:p>
              </p:txBody>
            </p:sp>
          </mc:Choice>
          <mc:Fallback xmlns=""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368D64A0-82E3-439F-A3E2-5B13C07FD8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8388197" y="2676043"/>
                  <a:ext cx="66832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ECB4D81D-CD2C-E06A-9538-EAF2D2FFC85D}"/>
                    </a:ext>
                  </a:extLst>
                </p:cNvPr>
                <p:cNvSpPr txBox="1"/>
                <p:nvPr/>
              </p:nvSpPr>
              <p:spPr>
                <a:xfrm>
                  <a:off x="6477000" y="3010206"/>
                  <a:ext cx="87376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nl-BE" sz="2400" dirty="0"/>
                </a:p>
              </p:txBody>
            </p:sp>
          </mc:Choice>
          <mc:Fallback xmlns=""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ECB4D81D-CD2C-E06A-9538-EAF2D2FFC8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3010206"/>
                  <a:ext cx="87376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kstvak 20">
                  <a:extLst>
                    <a:ext uri="{FF2B5EF4-FFF2-40B4-BE49-F238E27FC236}">
                      <a16:creationId xmlns:a16="http://schemas.microsoft.com/office/drawing/2014/main" id="{9B2376B2-5CBB-55A5-556C-640712932C04}"/>
                    </a:ext>
                  </a:extLst>
                </p:cNvPr>
                <p:cNvSpPr txBox="1"/>
                <p:nvPr/>
              </p:nvSpPr>
              <p:spPr>
                <a:xfrm>
                  <a:off x="8326120" y="3010205"/>
                  <a:ext cx="87376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nl-BE" sz="2400" dirty="0"/>
                </a:p>
              </p:txBody>
            </p:sp>
          </mc:Choice>
          <mc:Fallback xmlns="">
            <p:sp>
              <p:nvSpPr>
                <p:cNvPr id="21" name="Tekstvak 20">
                  <a:extLst>
                    <a:ext uri="{FF2B5EF4-FFF2-40B4-BE49-F238E27FC236}">
                      <a16:creationId xmlns:a16="http://schemas.microsoft.com/office/drawing/2014/main" id="{9B2376B2-5CBB-55A5-556C-640712932C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6120" y="3010205"/>
                  <a:ext cx="873760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kstvak 22">
                  <a:extLst>
                    <a:ext uri="{FF2B5EF4-FFF2-40B4-BE49-F238E27FC236}">
                      <a16:creationId xmlns:a16="http://schemas.microsoft.com/office/drawing/2014/main" id="{0271223E-3CF3-EED3-6303-45D939017C5D}"/>
                    </a:ext>
                  </a:extLst>
                </p:cNvPr>
                <p:cNvSpPr txBox="1"/>
                <p:nvPr/>
              </p:nvSpPr>
              <p:spPr>
                <a:xfrm>
                  <a:off x="10324350" y="1548674"/>
                  <a:ext cx="87376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nl-BE" sz="2400" dirty="0"/>
                </a:p>
              </p:txBody>
            </p:sp>
          </mc:Choice>
          <mc:Fallback xmlns="">
            <p:sp>
              <p:nvSpPr>
                <p:cNvPr id="23" name="Tekstvak 22">
                  <a:extLst>
                    <a:ext uri="{FF2B5EF4-FFF2-40B4-BE49-F238E27FC236}">
                      <a16:creationId xmlns:a16="http://schemas.microsoft.com/office/drawing/2014/main" id="{0271223E-3CF3-EED3-6303-45D939017C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4350" y="1548674"/>
                  <a:ext cx="873760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kstvak 23">
                  <a:extLst>
                    <a:ext uri="{FF2B5EF4-FFF2-40B4-BE49-F238E27FC236}">
                      <a16:creationId xmlns:a16="http://schemas.microsoft.com/office/drawing/2014/main" id="{99B70D57-CEF0-0A83-0413-A6D047A84F4B}"/>
                    </a:ext>
                  </a:extLst>
                </p:cNvPr>
                <p:cNvSpPr txBox="1"/>
                <p:nvPr/>
              </p:nvSpPr>
              <p:spPr>
                <a:xfrm rot="5400000">
                  <a:off x="10398757" y="1902449"/>
                  <a:ext cx="6683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≔</m:t>
                            </m:r>
                          </m:e>
                        </m:box>
                      </m:oMath>
                    </m:oMathPara>
                  </a14:m>
                  <a:endParaRPr lang="nl-BE" sz="2400" dirty="0"/>
                </a:p>
              </p:txBody>
            </p:sp>
          </mc:Choice>
          <mc:Fallback xmlns="">
            <p:sp>
              <p:nvSpPr>
                <p:cNvPr id="24" name="Tekstvak 23">
                  <a:extLst>
                    <a:ext uri="{FF2B5EF4-FFF2-40B4-BE49-F238E27FC236}">
                      <a16:creationId xmlns:a16="http://schemas.microsoft.com/office/drawing/2014/main" id="{99B70D57-CEF0-0A83-0413-A6D047A84F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0398757" y="1902449"/>
                  <a:ext cx="66832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ep 39">
            <a:extLst>
              <a:ext uri="{FF2B5EF4-FFF2-40B4-BE49-F238E27FC236}">
                <a16:creationId xmlns:a16="http://schemas.microsoft.com/office/drawing/2014/main" id="{3330ED21-A292-0270-3970-B42C9FDF8E94}"/>
              </a:ext>
            </a:extLst>
          </p:cNvPr>
          <p:cNvGrpSpPr/>
          <p:nvPr/>
        </p:nvGrpSpPr>
        <p:grpSpPr>
          <a:xfrm>
            <a:off x="8464287" y="2488518"/>
            <a:ext cx="3421905" cy="2339839"/>
            <a:chOff x="8326120" y="3737697"/>
            <a:chExt cx="3421905" cy="2339839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50EAC2FE-0526-63E5-E5E8-2374EBC894C8}"/>
                </a:ext>
              </a:extLst>
            </p:cNvPr>
            <p:cNvGrpSpPr/>
            <p:nvPr/>
          </p:nvGrpSpPr>
          <p:grpSpPr>
            <a:xfrm>
              <a:off x="8326120" y="3737697"/>
              <a:ext cx="3421905" cy="2339839"/>
              <a:chOff x="9308569" y="3990524"/>
              <a:chExt cx="2480155" cy="1695887"/>
            </a:xfrm>
          </p:grpSpPr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9A8C7C6D-922F-B2E9-A6E5-A1119DEEDB08}"/>
                  </a:ext>
                </a:extLst>
              </p:cNvPr>
              <p:cNvSpPr/>
              <p:nvPr/>
            </p:nvSpPr>
            <p:spPr>
              <a:xfrm rot="586810">
                <a:off x="10518724" y="4093665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0B3BEDE6-BD49-F34B-C099-5FE06CE7FD59}"/>
                  </a:ext>
                </a:extLst>
              </p:cNvPr>
              <p:cNvSpPr/>
              <p:nvPr/>
            </p:nvSpPr>
            <p:spPr>
              <a:xfrm rot="586810">
                <a:off x="9308569" y="4931046"/>
                <a:ext cx="1270000" cy="650240"/>
              </a:xfrm>
              <a:custGeom>
                <a:avLst/>
                <a:gdLst>
                  <a:gd name="connsiteX0" fmla="*/ 0 w 1270000"/>
                  <a:gd name="connsiteY0" fmla="*/ 0 h 650240"/>
                  <a:gd name="connsiteX1" fmla="*/ 579120 w 1270000"/>
                  <a:gd name="connsiteY1" fmla="*/ 111760 h 650240"/>
                  <a:gd name="connsiteX2" fmla="*/ 1270000 w 1270000"/>
                  <a:gd name="connsiteY2" fmla="*/ 650240 h 65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650240">
                    <a:moveTo>
                      <a:pt x="0" y="0"/>
                    </a:moveTo>
                    <a:cubicBezTo>
                      <a:pt x="183726" y="1693"/>
                      <a:pt x="367453" y="3387"/>
                      <a:pt x="579120" y="111760"/>
                    </a:cubicBezTo>
                    <a:cubicBezTo>
                      <a:pt x="790787" y="220133"/>
                      <a:pt x="1030393" y="435186"/>
                      <a:pt x="1270000" y="650240"/>
                    </a:cubicBez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31" name="Rechte verbindingslijn 30">
                <a:extLst>
                  <a:ext uri="{FF2B5EF4-FFF2-40B4-BE49-F238E27FC236}">
                    <a16:creationId xmlns:a16="http://schemas.microsoft.com/office/drawing/2014/main" id="{9B7672EC-49A5-988B-BA97-EB9DF8306A1B}"/>
                  </a:ext>
                </a:extLst>
              </p:cNvPr>
              <p:cNvCxnSpPr>
                <a:cxnSpLocks/>
                <a:stCxn id="28" idx="0"/>
                <a:endCxn id="27" idx="0"/>
              </p:cNvCxnSpPr>
              <p:nvPr/>
            </p:nvCxnSpPr>
            <p:spPr>
              <a:xfrm flipV="1">
                <a:off x="9373025" y="3990524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1A12FDF0-D484-534F-8ADD-17B7327981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3552" y="4849030"/>
                <a:ext cx="1210155" cy="83738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26CDC66C-F640-F216-3326-AB91061E0B32}"/>
                </a:ext>
              </a:extLst>
            </p:cNvPr>
            <p:cNvSpPr/>
            <p:nvPr/>
          </p:nvSpPr>
          <p:spPr>
            <a:xfrm>
              <a:off x="9175898" y="4571999"/>
              <a:ext cx="1063255" cy="1020727"/>
            </a:xfrm>
            <a:custGeom>
              <a:avLst/>
              <a:gdLst>
                <a:gd name="connsiteX0" fmla="*/ 0 w 1073888"/>
                <a:gd name="connsiteY0" fmla="*/ 0 h 1041991"/>
                <a:gd name="connsiteX1" fmla="*/ 446567 w 1073888"/>
                <a:gd name="connsiteY1" fmla="*/ 297712 h 1041991"/>
                <a:gd name="connsiteX2" fmla="*/ 202018 w 1073888"/>
                <a:gd name="connsiteY2" fmla="*/ 446568 h 1041991"/>
                <a:gd name="connsiteX3" fmla="*/ 499730 w 1073888"/>
                <a:gd name="connsiteY3" fmla="*/ 765545 h 1041991"/>
                <a:gd name="connsiteX4" fmla="*/ 648586 w 1073888"/>
                <a:gd name="connsiteY4" fmla="*/ 606056 h 1041991"/>
                <a:gd name="connsiteX5" fmla="*/ 1073888 w 1073888"/>
                <a:gd name="connsiteY5" fmla="*/ 1041991 h 104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3888" h="1041991">
                  <a:moveTo>
                    <a:pt x="0" y="0"/>
                  </a:moveTo>
                  <a:cubicBezTo>
                    <a:pt x="206448" y="111642"/>
                    <a:pt x="412897" y="223284"/>
                    <a:pt x="446567" y="297712"/>
                  </a:cubicBezTo>
                  <a:cubicBezTo>
                    <a:pt x="480237" y="372140"/>
                    <a:pt x="193158" y="368596"/>
                    <a:pt x="202018" y="446568"/>
                  </a:cubicBezTo>
                  <a:cubicBezTo>
                    <a:pt x="210878" y="524540"/>
                    <a:pt x="425302" y="738964"/>
                    <a:pt x="499730" y="765545"/>
                  </a:cubicBezTo>
                  <a:cubicBezTo>
                    <a:pt x="574158" y="792126"/>
                    <a:pt x="552893" y="559982"/>
                    <a:pt x="648586" y="606056"/>
                  </a:cubicBezTo>
                  <a:cubicBezTo>
                    <a:pt x="744279" y="652130"/>
                    <a:pt x="909083" y="847060"/>
                    <a:pt x="1073888" y="1041991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CB4921BC-A131-8B46-3DD3-4DD4C1E3E030}"/>
                </a:ext>
              </a:extLst>
            </p:cNvPr>
            <p:cNvSpPr/>
            <p:nvPr/>
          </p:nvSpPr>
          <p:spPr>
            <a:xfrm rot="16774498">
              <a:off x="9918195" y="4479455"/>
              <a:ext cx="1160201" cy="1170951"/>
            </a:xfrm>
            <a:custGeom>
              <a:avLst/>
              <a:gdLst>
                <a:gd name="connsiteX0" fmla="*/ 0 w 1073888"/>
                <a:gd name="connsiteY0" fmla="*/ 0 h 1041991"/>
                <a:gd name="connsiteX1" fmla="*/ 446567 w 1073888"/>
                <a:gd name="connsiteY1" fmla="*/ 297712 h 1041991"/>
                <a:gd name="connsiteX2" fmla="*/ 202018 w 1073888"/>
                <a:gd name="connsiteY2" fmla="*/ 446568 h 1041991"/>
                <a:gd name="connsiteX3" fmla="*/ 499730 w 1073888"/>
                <a:gd name="connsiteY3" fmla="*/ 765545 h 1041991"/>
                <a:gd name="connsiteX4" fmla="*/ 648586 w 1073888"/>
                <a:gd name="connsiteY4" fmla="*/ 606056 h 1041991"/>
                <a:gd name="connsiteX5" fmla="*/ 1073888 w 1073888"/>
                <a:gd name="connsiteY5" fmla="*/ 1041991 h 104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3888" h="1041991">
                  <a:moveTo>
                    <a:pt x="0" y="0"/>
                  </a:moveTo>
                  <a:cubicBezTo>
                    <a:pt x="206448" y="111642"/>
                    <a:pt x="412897" y="223284"/>
                    <a:pt x="446567" y="297712"/>
                  </a:cubicBezTo>
                  <a:cubicBezTo>
                    <a:pt x="480237" y="372140"/>
                    <a:pt x="193158" y="368596"/>
                    <a:pt x="202018" y="446568"/>
                  </a:cubicBezTo>
                  <a:cubicBezTo>
                    <a:pt x="210878" y="524540"/>
                    <a:pt x="425302" y="738964"/>
                    <a:pt x="499730" y="765545"/>
                  </a:cubicBezTo>
                  <a:cubicBezTo>
                    <a:pt x="574158" y="792126"/>
                    <a:pt x="552893" y="559982"/>
                    <a:pt x="648586" y="606056"/>
                  </a:cubicBezTo>
                  <a:cubicBezTo>
                    <a:pt x="744279" y="652130"/>
                    <a:pt x="909083" y="847060"/>
                    <a:pt x="1073888" y="1041991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kstvak 36">
                  <a:extLst>
                    <a:ext uri="{FF2B5EF4-FFF2-40B4-BE49-F238E27FC236}">
                      <a16:creationId xmlns:a16="http://schemas.microsoft.com/office/drawing/2014/main" id="{6A6220A8-1AA4-E04E-4F2A-0D08AB94BB49}"/>
                    </a:ext>
                  </a:extLst>
                </p:cNvPr>
                <p:cNvSpPr txBox="1"/>
                <p:nvPr/>
              </p:nvSpPr>
              <p:spPr>
                <a:xfrm>
                  <a:off x="8609069" y="4564450"/>
                  <a:ext cx="87376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nl-NL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nl-BE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kstvak 36">
                  <a:extLst>
                    <a:ext uri="{FF2B5EF4-FFF2-40B4-BE49-F238E27FC236}">
                      <a16:creationId xmlns:a16="http://schemas.microsoft.com/office/drawing/2014/main" id="{6A6220A8-1AA4-E04E-4F2A-0D08AB94BB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069" y="4564450"/>
                  <a:ext cx="873760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kstvak 38">
                  <a:extLst>
                    <a:ext uri="{FF2B5EF4-FFF2-40B4-BE49-F238E27FC236}">
                      <a16:creationId xmlns:a16="http://schemas.microsoft.com/office/drawing/2014/main" id="{D6E3D914-DF38-A9C0-1173-96D16A55997F}"/>
                    </a:ext>
                  </a:extLst>
                </p:cNvPr>
                <p:cNvSpPr txBox="1"/>
                <p:nvPr/>
              </p:nvSpPr>
              <p:spPr>
                <a:xfrm>
                  <a:off x="10728493" y="4610524"/>
                  <a:ext cx="87376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nl-BE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kstvak 38">
                  <a:extLst>
                    <a:ext uri="{FF2B5EF4-FFF2-40B4-BE49-F238E27FC236}">
                      <a16:creationId xmlns:a16="http://schemas.microsoft.com/office/drawing/2014/main" id="{D6E3D914-DF38-A9C0-1173-96D16A5599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8493" y="4610524"/>
                  <a:ext cx="873760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Ovaal 4">
            <a:extLst>
              <a:ext uri="{FF2B5EF4-FFF2-40B4-BE49-F238E27FC236}">
                <a16:creationId xmlns:a16="http://schemas.microsoft.com/office/drawing/2014/main" id="{3D160D0C-F392-55F1-78FD-BC4F5B3BF090}"/>
              </a:ext>
            </a:extLst>
          </p:cNvPr>
          <p:cNvSpPr/>
          <p:nvPr/>
        </p:nvSpPr>
        <p:spPr>
          <a:xfrm>
            <a:off x="10330725" y="2726260"/>
            <a:ext cx="76090" cy="7609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02948380-61D9-5D27-F26B-27DD8AA06C6A}"/>
              </a:ext>
            </a:extLst>
          </p:cNvPr>
          <p:cNvSpPr/>
          <p:nvPr/>
        </p:nvSpPr>
        <p:spPr>
          <a:xfrm>
            <a:off x="10625915" y="3369323"/>
            <a:ext cx="76090" cy="7609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838EE4D1-7DB3-1EC5-9A71-383FFC5EC09B}"/>
                  </a:ext>
                </a:extLst>
              </p:cNvPr>
              <p:cNvSpPr txBox="1"/>
              <p:nvPr/>
            </p:nvSpPr>
            <p:spPr>
              <a:xfrm>
                <a:off x="10330725" y="2529122"/>
                <a:ext cx="8737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838EE4D1-7DB3-1EC5-9A71-383FFC5EC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725" y="2529122"/>
                <a:ext cx="873760" cy="461665"/>
              </a:xfrm>
              <a:prstGeom prst="rect">
                <a:avLst/>
              </a:prstGeom>
              <a:blipFill>
                <a:blip r:embed="rId12"/>
                <a:stretch>
                  <a:fillRect l="-6294" r="-38462" b="-171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67FC4629-EC87-5BBE-F428-6CE4A4D2A94A}"/>
                  </a:ext>
                </a:extLst>
              </p:cNvPr>
              <p:cNvSpPr txBox="1"/>
              <p:nvPr/>
            </p:nvSpPr>
            <p:spPr>
              <a:xfrm>
                <a:off x="9479930" y="2964572"/>
                <a:ext cx="8737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67FC4629-EC87-5BBE-F428-6CE4A4D2A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9930" y="2964572"/>
                <a:ext cx="873760" cy="461665"/>
              </a:xfrm>
              <a:prstGeom prst="rect">
                <a:avLst/>
              </a:prstGeom>
              <a:blipFill>
                <a:blip r:embed="rId13"/>
                <a:stretch>
                  <a:fillRect l="-5594" r="-51748" b="-171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vak 13">
            <a:extLst>
              <a:ext uri="{FF2B5EF4-FFF2-40B4-BE49-F238E27FC236}">
                <a16:creationId xmlns:a16="http://schemas.microsoft.com/office/drawing/2014/main" id="{8B40C607-D368-F362-871E-04C75775F7E1}"/>
              </a:ext>
            </a:extLst>
          </p:cNvPr>
          <p:cNvSpPr txBox="1"/>
          <p:nvPr/>
        </p:nvSpPr>
        <p:spPr>
          <a:xfrm>
            <a:off x="806864" y="3904631"/>
            <a:ext cx="1114279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What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happens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if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we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quotient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it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out via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isogeny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We want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to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do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this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within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category</a:t>
            </a:r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of </a:t>
            </a:r>
          </a:p>
          <a:p>
            <a:r>
              <a:rPr lang="nl-NL" sz="2400" b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</a:t>
            </a:r>
            <a:r>
              <a:rPr lang="nl-NL" sz="2400" b="1" dirty="0" err="1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principally</a:t>
            </a:r>
            <a:r>
              <a:rPr lang="nl-NL" sz="2400" b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b="1" dirty="0" err="1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polarized</a:t>
            </a:r>
            <a:r>
              <a:rPr lang="nl-NL" sz="2400" b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b="1" dirty="0" err="1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abelian</a:t>
            </a:r>
            <a:r>
              <a:rPr lang="nl-NL" sz="2400" b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b="1" dirty="0" err="1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surfaces</a:t>
            </a:r>
            <a:endParaRPr lang="nl-NL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DC2520FF-F30E-8645-80F1-544EBBB4EE07}"/>
                  </a:ext>
                </a:extLst>
              </p:cNvPr>
              <p:cNvSpPr txBox="1"/>
              <p:nvPr/>
            </p:nvSpPr>
            <p:spPr>
              <a:xfrm>
                <a:off x="806864" y="3056674"/>
                <a:ext cx="7250366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subgroup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isomorphic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𝐙</m:t>
                        </m:r>
                      </m:num>
                      <m:den>
                        <m:sSup>
                          <m:sSup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nl-N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𝐙</m:t>
                        </m:r>
                      </m:den>
                    </m:f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𝐙</m:t>
                        </m:r>
                      </m:num>
                      <m:den>
                        <m:sSup>
                          <m:sSup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nl-N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𝐙</m:t>
                        </m:r>
                      </m:den>
                    </m:f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DC2520FF-F30E-8645-80F1-544EBBB4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64" y="3056674"/>
                <a:ext cx="7250366" cy="622286"/>
              </a:xfrm>
              <a:prstGeom prst="rect">
                <a:avLst/>
              </a:prstGeom>
              <a:blipFill>
                <a:blip r:embed="rId14"/>
                <a:stretch>
                  <a:fillRect l="-1092" b="-679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50EAAEDC-FB29-966E-73D7-212A1D41E105}"/>
              </a:ext>
            </a:extLst>
          </p:cNvPr>
          <p:cNvSpPr/>
          <p:nvPr/>
        </p:nvSpPr>
        <p:spPr>
          <a:xfrm rot="14834087" flipH="1">
            <a:off x="1507896" y="5331051"/>
            <a:ext cx="375882" cy="189880"/>
          </a:xfrm>
          <a:custGeom>
            <a:avLst/>
            <a:gdLst>
              <a:gd name="connsiteX0" fmla="*/ 0 w 2156791"/>
              <a:gd name="connsiteY0" fmla="*/ 238687 h 268504"/>
              <a:gd name="connsiteX1" fmla="*/ 1182756 w 2156791"/>
              <a:gd name="connsiteY1" fmla="*/ 147 h 268504"/>
              <a:gd name="connsiteX2" fmla="*/ 2156791 w 2156791"/>
              <a:gd name="connsiteY2" fmla="*/ 268504 h 26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6791" h="268504">
                <a:moveTo>
                  <a:pt x="0" y="238687"/>
                </a:moveTo>
                <a:cubicBezTo>
                  <a:pt x="411645" y="116932"/>
                  <a:pt x="823291" y="-4822"/>
                  <a:pt x="1182756" y="147"/>
                </a:cubicBezTo>
                <a:cubicBezTo>
                  <a:pt x="1542221" y="5116"/>
                  <a:pt x="1849506" y="136810"/>
                  <a:pt x="2156791" y="268504"/>
                </a:cubicBez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D1BF7438-4A6C-2CDA-C1E4-069C9099C7D3}"/>
                  </a:ext>
                </a:extLst>
              </p:cNvPr>
              <p:cNvSpPr txBox="1"/>
              <p:nvPr/>
            </p:nvSpPr>
            <p:spPr>
              <a:xfrm>
                <a:off x="2468880" y="6141996"/>
                <a:ext cx="9542703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NL" sz="2000" b="0" dirty="0">
                    <a:ea typeface="Cambria Math" panose="02040503050406030204" pitchFamily="18" charset="0"/>
                  </a:rPr>
                  <a:t>(</a:t>
                </a:r>
                <a:r>
                  <a:rPr lang="nl-NL" sz="2000" b="0" dirty="0" err="1">
                    <a:ea typeface="Cambria Math" panose="02040503050406030204" pitchFamily="18" charset="0"/>
                  </a:rPr>
                  <a:t>Proof</a:t>
                </a:r>
                <a:r>
                  <a:rPr lang="nl-NL" sz="2000" b="0" dirty="0">
                    <a:ea typeface="Cambria Math" panose="02040503050406030204" pitchFamily="18" charset="0"/>
                  </a:rPr>
                  <a:t>:</a:t>
                </a:r>
                <a:r>
                  <a:rPr lang="nl-NL" sz="2000" b="0" i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p>
                          <m:sSup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p>
                          <m:sSup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𝑥𝑃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sSubSup>
                          <m:sSubSup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p>
                          <m:sSup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p>
                          <m:sSup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sub>
                    </m:sSub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  <m:sup>
                        <m:sSup>
                          <m:sSup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l-NL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D1BF7438-4A6C-2CDA-C1E4-069C9099C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6141996"/>
                <a:ext cx="9542703" cy="465064"/>
              </a:xfrm>
              <a:prstGeom prst="rect">
                <a:avLst/>
              </a:prstGeom>
              <a:blipFill>
                <a:blip r:embed="rId16"/>
                <a:stretch>
                  <a:fillRect r="-639" b="-2236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ep 28">
            <a:extLst>
              <a:ext uri="{FF2B5EF4-FFF2-40B4-BE49-F238E27FC236}">
                <a16:creationId xmlns:a16="http://schemas.microsoft.com/office/drawing/2014/main" id="{EA03952B-136B-18E2-DE51-EA1BF47779E5}"/>
              </a:ext>
            </a:extLst>
          </p:cNvPr>
          <p:cNvGrpSpPr/>
          <p:nvPr/>
        </p:nvGrpSpPr>
        <p:grpSpPr>
          <a:xfrm>
            <a:off x="6278657" y="6184162"/>
            <a:ext cx="4887405" cy="461665"/>
            <a:chOff x="6149240" y="6248973"/>
            <a:chExt cx="4887405" cy="461665"/>
          </a:xfrm>
        </p:grpSpPr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772C5625-F499-F8A4-53A2-5B93F465C9EE}"/>
                </a:ext>
              </a:extLst>
            </p:cNvPr>
            <p:cNvSpPr/>
            <p:nvPr/>
          </p:nvSpPr>
          <p:spPr>
            <a:xfrm rot="368591">
              <a:off x="6149240" y="6279059"/>
              <a:ext cx="843220" cy="239146"/>
            </a:xfrm>
            <a:custGeom>
              <a:avLst/>
              <a:gdLst>
                <a:gd name="connsiteX0" fmla="*/ 81220 w 843220"/>
                <a:gd name="connsiteY0" fmla="*/ 0 h 301313"/>
                <a:gd name="connsiteX1" fmla="*/ 71060 w 843220"/>
                <a:gd name="connsiteY1" fmla="*/ 284480 h 301313"/>
                <a:gd name="connsiteX2" fmla="*/ 843220 w 843220"/>
                <a:gd name="connsiteY2" fmla="*/ 243840 h 30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3220" h="301313">
                  <a:moveTo>
                    <a:pt x="81220" y="0"/>
                  </a:moveTo>
                  <a:cubicBezTo>
                    <a:pt x="12640" y="121920"/>
                    <a:pt x="-55940" y="243840"/>
                    <a:pt x="71060" y="284480"/>
                  </a:cubicBezTo>
                  <a:cubicBezTo>
                    <a:pt x="198060" y="325120"/>
                    <a:pt x="520640" y="284480"/>
                    <a:pt x="843220" y="243840"/>
                  </a:cubicBezTo>
                </a:path>
              </a:pathLst>
            </a:custGeom>
            <a:noFill/>
            <a:ln w="254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kstvak 24">
                  <a:extLst>
                    <a:ext uri="{FF2B5EF4-FFF2-40B4-BE49-F238E27FC236}">
                      <a16:creationId xmlns:a16="http://schemas.microsoft.com/office/drawing/2014/main" id="{763ED84A-FBCE-62B9-834D-1AF98C071430}"/>
                    </a:ext>
                  </a:extLst>
                </p:cNvPr>
                <p:cNvSpPr txBox="1"/>
                <p:nvPr/>
              </p:nvSpPr>
              <p:spPr>
                <a:xfrm>
                  <a:off x="7002836" y="6248973"/>
                  <a:ext cx="403380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called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a “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BE" sz="2400" dirty="0"/>
                    <a:t>-</a:t>
                  </a:r>
                  <a:r>
                    <a:rPr lang="nl-BE" sz="2400" dirty="0" err="1"/>
                    <a:t>subgroup</a:t>
                  </a:r>
                  <a:r>
                    <a:rPr lang="nl-BE" sz="2400" dirty="0"/>
                    <a:t>”</a:t>
                  </a:r>
                </a:p>
              </p:txBody>
            </p:sp>
          </mc:Choice>
          <mc:Fallback xmlns="">
            <p:sp>
              <p:nvSpPr>
                <p:cNvPr id="25" name="Tekstvak 24">
                  <a:extLst>
                    <a:ext uri="{FF2B5EF4-FFF2-40B4-BE49-F238E27FC236}">
                      <a16:creationId xmlns:a16="http://schemas.microsoft.com/office/drawing/2014/main" id="{763ED84A-FBCE-62B9-834D-1AF98C0714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2836" y="6248973"/>
                  <a:ext cx="4033809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2417" t="-13158" b="-2894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791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8" grpId="0"/>
      <p:bldP spid="5" grpId="0" animBg="1"/>
      <p:bldP spid="11" grpId="0" animBg="1"/>
      <p:bldP spid="12" grpId="0"/>
      <p:bldP spid="13" grpId="0"/>
      <p:bldP spid="15" grpId="0"/>
      <p:bldP spid="30" grpId="0" animBg="1"/>
      <p:bldP spid="30" grpId="1" animBg="1"/>
      <p:bldP spid="32" grpId="0"/>
      <p:bldP spid="32" grpId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2280</Words>
  <Application>Microsoft Office PowerPoint</Application>
  <PresentationFormat>Breedbeeld</PresentationFormat>
  <Paragraphs>463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Wouter Castryck</dc:creator>
  <cp:lastModifiedBy>Wouter Castryck</cp:lastModifiedBy>
  <cp:revision>382</cp:revision>
  <dcterms:created xsi:type="dcterms:W3CDTF">2020-07-25T10:33:36Z</dcterms:created>
  <dcterms:modified xsi:type="dcterms:W3CDTF">2022-08-10T12:40:15Z</dcterms:modified>
</cp:coreProperties>
</file>