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2" r:id="rId5"/>
    <p:sldId id="261" r:id="rId6"/>
    <p:sldId id="266" r:id="rId7"/>
    <p:sldId id="269" r:id="rId8"/>
    <p:sldId id="288" r:id="rId9"/>
    <p:sldId id="291" r:id="rId10"/>
    <p:sldId id="273" r:id="rId11"/>
    <p:sldId id="276" r:id="rId12"/>
    <p:sldId id="277" r:id="rId13"/>
    <p:sldId id="295" r:id="rId14"/>
    <p:sldId id="293" r:id="rId15"/>
    <p:sldId id="297" r:id="rId16"/>
    <p:sldId id="300" r:id="rId17"/>
    <p:sldId id="301" r:id="rId18"/>
    <p:sldId id="304" r:id="rId19"/>
    <p:sldId id="289" r:id="rId20"/>
    <p:sldId id="290" r:id="rId21"/>
    <p:sldId id="283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002"/>
    <a:srgbClr val="FE9E02"/>
    <a:srgbClr val="C6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AF586-EDAB-4B91-B634-4478DFAF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69DA47-9DAF-4A5C-89D0-F94B1A093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ADC926-2CA7-44A2-B4C8-7868A007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5F537E-3D34-4A1F-B98B-783F1BE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36E34-8F16-447E-9509-5C720765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06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B758-A3BD-4601-8AEE-43FA7934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591AEF-46F0-47F8-834D-CA38CB10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6CADE-16E7-43D4-AD6D-4633203F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DBA206-EDFA-44B9-862A-FE5045FF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45C465-306E-4853-81B1-C0B317CB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042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30FB8F-61ED-4A1E-9FD8-BAEAAE74D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BB1DE0-0401-4978-91F5-4852DE9D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4F398-819E-40F5-B19E-B5217560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9DD2C-A467-4836-B92D-C97007A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03B2CD-58FC-4D14-8ED8-1FD384E8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6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7389B-FF4B-4F17-8556-49C877DC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5D1EE-C835-43C1-939A-0F6E3C3F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9BC3BF-FA74-4270-8D4F-0096BBAA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FF655-8F86-4337-A363-331F1629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EC33A2-4FCE-4275-AE78-918180A6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5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82210-075B-4A2B-8F67-9A111F80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57CC3D-CF40-4A1D-AA28-F64A6841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766A76-70D6-4B14-88DB-B821D6FE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08B32-9E65-4641-A58F-1EB3A68E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12D43-E88E-4DB8-A7B6-1BBACC50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90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3D272-CBE5-4BDA-8FDE-330CBECC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B5389-35FE-4104-91C5-D29F3E1AD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4CBCAB-6CD7-47BA-84B1-E21D170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06331E-4437-4E7E-9476-CE19C616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EFC935-EE03-48EE-85EB-2D60541C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AAE346-ED0F-4625-917A-E4E0CECE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7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11F68-E0B5-411E-A99B-84E6D4A1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EA1829-9DE8-4712-9A3B-BF3F468F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A4FDDD-1745-4218-AA93-525F7C84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2091FF-678E-443C-995C-B76888EC7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C9F944-560B-47E9-ABE7-970CF18B5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841AD4-CE42-4998-8080-E10C5AFA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549EAE-2754-45A1-A035-603A1911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9D4CE1-284A-4430-8941-99AE89DF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3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20390-447C-44E9-A489-A05CF3DE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39884-1DA0-4154-B93E-BC86B5D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6EBE7-BE09-4DF0-A67C-A46763E5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92D400-A7AF-497B-B7FA-325BE127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0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F94C0E-D032-400B-A2E8-90979C1E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845C8F-1A6B-4220-A70E-3F516691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BAA134-DFB1-4272-BCD3-610B4020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1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96AF9-E18A-43B6-BF2B-745187E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267AE-20E0-4761-A033-555D4857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E725B9-0F42-4C50-866D-EE4E5F1F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918ABA-E4ED-4F9A-90EE-E6002072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B1DE10-91BF-46E4-B143-31320896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B852CE-CC8A-48E1-9A74-8A657C1C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8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05AF4-5D93-4EB0-9325-2261E869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902A26-CEF9-4CEE-909A-0553273F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16EE8B-A813-4DE4-8C92-A9243DE6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C39838-7913-4D7E-8788-2D659FA2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38C0B1-1E9C-464C-9B6B-512B250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859B7-EC05-4237-AA3C-A90AE11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2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DE6C12-117B-492F-BCA9-48E6D73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10003A-1A0D-4048-8A55-E76465D3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87AE14-A304-428D-81CF-9E3FE7A3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2B2F-C163-4809-925E-598C0242AC22}" type="datetimeFigureOut">
              <a:rPr lang="nl-BE" smtClean="0"/>
              <a:t>8/08/2022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77B448-DDD6-4D00-8DE4-54CA34A8A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E2D53-A592-42A5-A7D1-48721709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2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33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2.png"/><Relationship Id="rId10" Type="http://schemas.openxmlformats.org/officeDocument/2006/relationships/image" Target="../media/image32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14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35C864E-499F-1027-598B-A9A3674A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40" y="5881624"/>
            <a:ext cx="2270760" cy="7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-cosic | COSIC">
            <a:extLst>
              <a:ext uri="{FF2B5EF4-FFF2-40B4-BE49-F238E27FC236}">
                <a16:creationId xmlns:a16="http://schemas.microsoft.com/office/drawing/2014/main" id="{AB6729AC-41A5-4F2C-B377-21BDCF69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94" y="5129449"/>
            <a:ext cx="724426" cy="8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ec-logo">
            <a:extLst>
              <a:ext uri="{FF2B5EF4-FFF2-40B4-BE49-F238E27FC236}">
                <a16:creationId xmlns:a16="http://schemas.microsoft.com/office/drawing/2014/main" id="{100C114D-6EBD-4F6F-9A9A-79B09C56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34" y="5655396"/>
            <a:ext cx="888060" cy="2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774EE69-7A22-4EB6-8C6A-182AC188395B}"/>
              </a:ext>
            </a:extLst>
          </p:cNvPr>
          <p:cNvSpPr txBox="1"/>
          <p:nvPr/>
        </p:nvSpPr>
        <p:spPr>
          <a:xfrm>
            <a:off x="943393" y="867920"/>
            <a:ext cx="10740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On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the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decisional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Diffie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-Hellman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problem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for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class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group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actions on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oriented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elliptic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curves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C79D69-A8A1-46D8-A91C-759F7849E297}"/>
              </a:ext>
            </a:extLst>
          </p:cNvPr>
          <p:cNvSpPr txBox="1"/>
          <p:nvPr/>
        </p:nvSpPr>
        <p:spPr>
          <a:xfrm>
            <a:off x="967676" y="2269646"/>
            <a:ext cx="10716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u="sng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Wouter Castryck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1 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, Marc Houben </a:t>
            </a:r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1 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, Frederik Vercauteren</a:t>
            </a:r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1 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, Benjamin </a:t>
            </a:r>
            <a:r>
              <a:rPr lang="nl-BE" sz="22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Wesolowski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2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endParaRPr lang="nl-BE" sz="2200" baseline="300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F4E0132-C105-4380-A07B-496BBF0125F5}"/>
              </a:ext>
            </a:extLst>
          </p:cNvPr>
          <p:cNvSpPr txBox="1"/>
          <p:nvPr/>
        </p:nvSpPr>
        <p:spPr>
          <a:xfrm>
            <a:off x="3073861" y="3512114"/>
            <a:ext cx="7419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 N T S – X V</a:t>
            </a:r>
          </a:p>
          <a:p>
            <a:endParaRPr lang="nl-BE" sz="10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  <a:p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University of Bristol, August 8 – 12, 2022</a:t>
            </a:r>
          </a:p>
        </p:txBody>
      </p:sp>
      <p:pic>
        <p:nvPicPr>
          <p:cNvPr id="1028" name="Picture 4" descr="KU Leuven logo – Dienst Internationalisering">
            <a:extLst>
              <a:ext uri="{FF2B5EF4-FFF2-40B4-BE49-F238E27FC236}">
                <a16:creationId xmlns:a16="http://schemas.microsoft.com/office/drawing/2014/main" id="{1B2D9225-3296-4048-B74A-69C80856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34" y="6014021"/>
            <a:ext cx="1682099" cy="6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1ECD47B-D731-4C93-A2D1-76CF81A9B341}"/>
              </a:ext>
            </a:extLst>
          </p:cNvPr>
          <p:cNvSpPr txBox="1"/>
          <p:nvPr/>
        </p:nvSpPr>
        <p:spPr>
          <a:xfrm>
            <a:off x="6783849" y="6367426"/>
            <a:ext cx="342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1</a:t>
            </a:r>
            <a:endParaRPr lang="nl-BE" sz="22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3A29765-9A38-4E08-8629-401474C32881}"/>
              </a:ext>
            </a:extLst>
          </p:cNvPr>
          <p:cNvSpPr txBox="1"/>
          <p:nvPr/>
        </p:nvSpPr>
        <p:spPr>
          <a:xfrm>
            <a:off x="9403359" y="6371245"/>
            <a:ext cx="342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2</a:t>
            </a:r>
            <a:endParaRPr lang="nl-BE" sz="22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</p:txBody>
      </p:sp>
      <p:pic>
        <p:nvPicPr>
          <p:cNvPr id="1026" name="Picture 2" descr="ANTS ANT">
            <a:extLst>
              <a:ext uri="{FF2B5EF4-FFF2-40B4-BE49-F238E27FC236}">
                <a16:creationId xmlns:a16="http://schemas.microsoft.com/office/drawing/2014/main" id="{C3B5406C-F1BA-D2B2-D733-9E76495D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6" y="3180234"/>
            <a:ext cx="19050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Prerequisites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class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8250808C-E582-4E54-82BA-74F3F532EB8B}"/>
                  </a:ext>
                </a:extLst>
              </p:cNvPr>
              <p:cNvSpPr txBox="1"/>
              <p:nvPr/>
            </p:nvSpPr>
            <p:spPr>
              <a:xfrm>
                <a:off x="356611" y="891293"/>
                <a:ext cx="10503152" cy="5595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l-NL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)∈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</m:t>
                    </m:r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invertible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attach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endParaRPr lang="nl-NL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nl-NL" sz="12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nl-NL" sz="2400" b="1" i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 algn="ctr"/>
                <a:endParaRPr lang="nl-NL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whose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kernel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scheme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</a:p>
              <a:p>
                <a:pPr lvl="1"/>
                <a:endParaRPr lang="nl-BE" sz="1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⋂"/>
                          <m:supHide m:val="on"/>
                          <m:ctrlPr>
                            <a:rPr lang="nl-NL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nl-B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r>
                                <a:rPr lang="nl-B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  <m:r>
                                <a:rPr lang="nl-B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nl-B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Always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horizontal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!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𝜄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l-BE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</m:t>
                    </m:r>
                    <m:sSub>
                      <m:sSubPr>
                        <m:ctrlP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pair 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𝜄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only depends on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class 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N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Notation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𝜄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nl-BE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group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action.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8250808C-E582-4E54-82BA-74F3F532E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1" y="891293"/>
                <a:ext cx="10503152" cy="5595634"/>
              </a:xfrm>
              <a:prstGeom prst="rect">
                <a:avLst/>
              </a:prstGeom>
              <a:blipFill>
                <a:blip r:embed="rId2"/>
                <a:stretch>
                  <a:fillRect r="-406" b="-15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ep 2">
            <a:extLst>
              <a:ext uri="{FF2B5EF4-FFF2-40B4-BE49-F238E27FC236}">
                <a16:creationId xmlns:a16="http://schemas.microsoft.com/office/drawing/2014/main" id="{1461395A-D4D2-4214-BCFE-A6184BB25265}"/>
              </a:ext>
            </a:extLst>
          </p:cNvPr>
          <p:cNvGrpSpPr/>
          <p:nvPr/>
        </p:nvGrpSpPr>
        <p:grpSpPr>
          <a:xfrm>
            <a:off x="7615646" y="2042924"/>
            <a:ext cx="4086573" cy="3108561"/>
            <a:chOff x="7097971" y="2676737"/>
            <a:chExt cx="4086573" cy="328997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541675-C118-4E9A-8A64-CA73DFC758B9}"/>
                </a:ext>
              </a:extLst>
            </p:cNvPr>
            <p:cNvSpPr/>
            <p:nvPr/>
          </p:nvSpPr>
          <p:spPr>
            <a:xfrm>
              <a:off x="9123387" y="3466124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1DC85CDC-FD82-4418-BCD3-FFDB1341F3FE}"/>
                </a:ext>
              </a:extLst>
            </p:cNvPr>
            <p:cNvSpPr/>
            <p:nvPr/>
          </p:nvSpPr>
          <p:spPr>
            <a:xfrm>
              <a:off x="8878643" y="5448257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9CBFC8F-0749-4489-8D7B-148BD8A57732}"/>
                </a:ext>
              </a:extLst>
            </p:cNvPr>
            <p:cNvSpPr/>
            <p:nvPr/>
          </p:nvSpPr>
          <p:spPr>
            <a:xfrm>
              <a:off x="10544555" y="4252399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53C9ECB2-7A95-4D5C-86F7-989296058785}"/>
                </a:ext>
              </a:extLst>
            </p:cNvPr>
            <p:cNvSpPr/>
            <p:nvPr/>
          </p:nvSpPr>
          <p:spPr>
            <a:xfrm>
              <a:off x="10620970" y="4242721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A23C8BAF-305E-4FE5-BAE8-1E1C303E0E5B}"/>
                </a:ext>
              </a:extLst>
            </p:cNvPr>
            <p:cNvSpPr/>
            <p:nvPr/>
          </p:nvSpPr>
          <p:spPr>
            <a:xfrm>
              <a:off x="10413637" y="5004020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92F7776-18D4-47E0-AD53-5A906CCFA55F}"/>
                </a:ext>
              </a:extLst>
            </p:cNvPr>
            <p:cNvSpPr/>
            <p:nvPr/>
          </p:nvSpPr>
          <p:spPr>
            <a:xfrm>
              <a:off x="10170754" y="4699295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4A1636FA-F1B5-4697-A777-29EEA35E9D94}"/>
                </a:ext>
              </a:extLst>
            </p:cNvPr>
            <p:cNvSpPr/>
            <p:nvPr/>
          </p:nvSpPr>
          <p:spPr>
            <a:xfrm>
              <a:off x="10402591" y="4761794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87D7CA4E-F030-48EB-B150-5CF6D2F6B347}"/>
                </a:ext>
              </a:extLst>
            </p:cNvPr>
            <p:cNvSpPr/>
            <p:nvPr/>
          </p:nvSpPr>
          <p:spPr>
            <a:xfrm>
              <a:off x="10358348" y="5164062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FAEF473F-5C57-40B4-9365-ACC60DD53C29}"/>
                </a:ext>
              </a:extLst>
            </p:cNvPr>
            <p:cNvSpPr/>
            <p:nvPr/>
          </p:nvSpPr>
          <p:spPr>
            <a:xfrm>
              <a:off x="9366270" y="3770847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B6C36CA2-E616-4879-904A-65F72565C6DB}"/>
                </a:ext>
              </a:extLst>
            </p:cNvPr>
            <p:cNvSpPr/>
            <p:nvPr/>
          </p:nvSpPr>
          <p:spPr>
            <a:xfrm>
              <a:off x="9624364" y="3864004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E740D8E-9C0A-4A16-87F9-D6F888C64F1B}"/>
                </a:ext>
              </a:extLst>
            </p:cNvPr>
            <p:cNvSpPr/>
            <p:nvPr/>
          </p:nvSpPr>
          <p:spPr>
            <a:xfrm>
              <a:off x="9878214" y="4302114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B7E2DF08-D887-48D3-8AC5-545CA09EC3AE}"/>
                </a:ext>
              </a:extLst>
            </p:cNvPr>
            <p:cNvSpPr/>
            <p:nvPr/>
          </p:nvSpPr>
          <p:spPr>
            <a:xfrm>
              <a:off x="9768422" y="5300656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FC6B0432-EE3C-4245-BA6E-5B1DE4365D6C}"/>
                </a:ext>
              </a:extLst>
            </p:cNvPr>
            <p:cNvSpPr/>
            <p:nvPr/>
          </p:nvSpPr>
          <p:spPr>
            <a:xfrm>
              <a:off x="9392526" y="4652063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33AAC117-81B3-4BC3-A073-D624D5FE883C}"/>
                </a:ext>
              </a:extLst>
            </p:cNvPr>
            <p:cNvSpPr/>
            <p:nvPr/>
          </p:nvSpPr>
          <p:spPr>
            <a:xfrm>
              <a:off x="9146686" y="5579734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97C38A50-230F-4E1E-8052-E2D1EB23BFAF}"/>
                </a:ext>
              </a:extLst>
            </p:cNvPr>
            <p:cNvSpPr/>
            <p:nvPr/>
          </p:nvSpPr>
          <p:spPr>
            <a:xfrm>
              <a:off x="9270564" y="5128877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46C73EC2-2643-4AA9-999B-2E229F219825}"/>
                </a:ext>
              </a:extLst>
            </p:cNvPr>
            <p:cNvSpPr/>
            <p:nvPr/>
          </p:nvSpPr>
          <p:spPr>
            <a:xfrm>
              <a:off x="9930926" y="4280812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2302651B-EC8A-4A0C-BA36-1F9077408E28}"/>
                </a:ext>
              </a:extLst>
            </p:cNvPr>
            <p:cNvSpPr/>
            <p:nvPr/>
          </p:nvSpPr>
          <p:spPr>
            <a:xfrm>
              <a:off x="9490149" y="4638819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2EB352B9-CE1F-4820-B59D-473DB11E8186}"/>
                </a:ext>
              </a:extLst>
            </p:cNvPr>
            <p:cNvSpPr/>
            <p:nvPr/>
          </p:nvSpPr>
          <p:spPr>
            <a:xfrm>
              <a:off x="9235703" y="5557356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E73295ED-FB63-4B8A-A3EF-FCF877DC482B}"/>
                </a:ext>
              </a:extLst>
            </p:cNvPr>
            <p:cNvSpPr/>
            <p:nvPr/>
          </p:nvSpPr>
          <p:spPr>
            <a:xfrm>
              <a:off x="9233181" y="5128877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0C17877F-6F5F-4812-AF4E-204901A2E37E}"/>
                </a:ext>
              </a:extLst>
            </p:cNvPr>
            <p:cNvSpPr/>
            <p:nvPr/>
          </p:nvSpPr>
          <p:spPr>
            <a:xfrm>
              <a:off x="9812836" y="5499492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 dirty="0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FB58C89D-DB93-4EB5-876C-7F13111E7B9B}"/>
                </a:ext>
              </a:extLst>
            </p:cNvPr>
            <p:cNvSpPr/>
            <p:nvPr/>
          </p:nvSpPr>
          <p:spPr>
            <a:xfrm>
              <a:off x="8928750" y="3953777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A133BAEF-E51F-41BC-955E-D811264F86DB}"/>
                </a:ext>
              </a:extLst>
            </p:cNvPr>
            <p:cNvSpPr/>
            <p:nvPr/>
          </p:nvSpPr>
          <p:spPr>
            <a:xfrm>
              <a:off x="8833885" y="4713541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DEB11CA8-BFC7-46EF-9C95-9A7F44CF7F80}"/>
                </a:ext>
              </a:extLst>
            </p:cNvPr>
            <p:cNvSpPr/>
            <p:nvPr/>
          </p:nvSpPr>
          <p:spPr>
            <a:xfrm>
              <a:off x="8402240" y="4360933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DF050C93-6B12-485B-9CEF-9AE62D2E6125}"/>
                </a:ext>
              </a:extLst>
            </p:cNvPr>
            <p:cNvSpPr/>
            <p:nvPr/>
          </p:nvSpPr>
          <p:spPr>
            <a:xfrm>
              <a:off x="9139479" y="4216350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EE54DBD6-AE55-48A6-BC7B-0FEB1B380B58}"/>
                </a:ext>
              </a:extLst>
            </p:cNvPr>
            <p:cNvSpPr/>
            <p:nvPr/>
          </p:nvSpPr>
          <p:spPr>
            <a:xfrm>
              <a:off x="8482359" y="4993138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1A3BF82B-ED76-437B-9A46-FE4FE86EBBC0}"/>
                </a:ext>
              </a:extLst>
            </p:cNvPr>
            <p:cNvSpPr/>
            <p:nvPr/>
          </p:nvSpPr>
          <p:spPr>
            <a:xfrm>
              <a:off x="8646195" y="4524656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59CD7A9C-E4FA-4278-B90E-CADF92F89BD7}"/>
                </a:ext>
              </a:extLst>
            </p:cNvPr>
            <p:cNvSpPr/>
            <p:nvPr/>
          </p:nvSpPr>
          <p:spPr>
            <a:xfrm>
              <a:off x="8715685" y="5161132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4705E80D-BF9C-4666-B715-3EA18B4E90DC}"/>
                </a:ext>
              </a:extLst>
            </p:cNvPr>
            <p:cNvSpPr/>
            <p:nvPr/>
          </p:nvSpPr>
          <p:spPr>
            <a:xfrm>
              <a:off x="8601050" y="4091287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B5C55E15-1C10-4C02-BF69-2C9838549B94}"/>
                </a:ext>
              </a:extLst>
            </p:cNvPr>
            <p:cNvSpPr/>
            <p:nvPr/>
          </p:nvSpPr>
          <p:spPr>
            <a:xfrm>
              <a:off x="9071655" y="4761795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019CAAB4-10D4-4729-B515-6D8CA83F5000}"/>
                </a:ext>
              </a:extLst>
            </p:cNvPr>
            <p:cNvSpPr/>
            <p:nvPr/>
          </p:nvSpPr>
          <p:spPr>
            <a:xfrm>
              <a:off x="7551706" y="4329199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4D64D1B1-8505-438F-9F0C-A89B49E51B28}"/>
                </a:ext>
              </a:extLst>
            </p:cNvPr>
            <p:cNvSpPr/>
            <p:nvPr/>
          </p:nvSpPr>
          <p:spPr>
            <a:xfrm>
              <a:off x="9889345" y="3445670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BB446314-4AC8-4437-9265-B0147F0FFF17}"/>
                </a:ext>
              </a:extLst>
            </p:cNvPr>
            <p:cNvSpPr/>
            <p:nvPr/>
          </p:nvSpPr>
          <p:spPr>
            <a:xfrm>
              <a:off x="8024650" y="3889116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2E05630F-FF94-4A0E-B383-BFFEC3EF1BC0}"/>
                </a:ext>
              </a:extLst>
            </p:cNvPr>
            <p:cNvSpPr/>
            <p:nvPr/>
          </p:nvSpPr>
          <p:spPr>
            <a:xfrm>
              <a:off x="8093280" y="4102199"/>
              <a:ext cx="41550" cy="492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2E07AC7A-281A-47B6-BF80-A770F7E5F940}"/>
                </a:ext>
              </a:extLst>
            </p:cNvPr>
            <p:cNvSpPr/>
            <p:nvPr/>
          </p:nvSpPr>
          <p:spPr>
            <a:xfrm>
              <a:off x="9367550" y="3477304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C1077AB7-B411-4705-9E0C-70DD5EC17B09}"/>
                </a:ext>
              </a:extLst>
            </p:cNvPr>
            <p:cNvSpPr/>
            <p:nvPr/>
          </p:nvSpPr>
          <p:spPr>
            <a:xfrm>
              <a:off x="9963079" y="3650838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F2577FD4-B000-49E3-917A-71727954A8A6}"/>
                </a:ext>
              </a:extLst>
            </p:cNvPr>
            <p:cNvSpPr/>
            <p:nvPr/>
          </p:nvSpPr>
          <p:spPr>
            <a:xfrm>
              <a:off x="7677395" y="4826162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2552BE0D-310B-4B70-B6DF-255CA3FF1D07}"/>
                </a:ext>
              </a:extLst>
            </p:cNvPr>
            <p:cNvSpPr/>
            <p:nvPr/>
          </p:nvSpPr>
          <p:spPr>
            <a:xfrm>
              <a:off x="7783667" y="4454004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BEE61C08-FEA9-400E-BC7B-A0B57D46EC5F}"/>
                </a:ext>
              </a:extLst>
            </p:cNvPr>
            <p:cNvSpPr/>
            <p:nvPr/>
          </p:nvSpPr>
          <p:spPr>
            <a:xfrm>
              <a:off x="7921306" y="4949669"/>
              <a:ext cx="41550" cy="492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4A20FA03-7823-4C47-A854-A255C952C444}"/>
                </a:ext>
              </a:extLst>
            </p:cNvPr>
            <p:cNvSpPr/>
            <p:nvPr/>
          </p:nvSpPr>
          <p:spPr>
            <a:xfrm>
              <a:off x="8460870" y="3842051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029374F7-149F-4A7C-95A3-F7EE0B831472}"/>
                </a:ext>
              </a:extLst>
            </p:cNvPr>
            <p:cNvSpPr/>
            <p:nvPr/>
          </p:nvSpPr>
          <p:spPr>
            <a:xfrm>
              <a:off x="8624723" y="5518210"/>
              <a:ext cx="219585" cy="223448"/>
            </a:xfrm>
            <a:custGeom>
              <a:avLst/>
              <a:gdLst>
                <a:gd name="connsiteX0" fmla="*/ 783677 w 783677"/>
                <a:gd name="connsiteY0" fmla="*/ 0 h 673128"/>
                <a:gd name="connsiteX1" fmla="*/ 672165 w 783677"/>
                <a:gd name="connsiteY1" fmla="*/ 143952 h 673128"/>
                <a:gd name="connsiteX2" fmla="*/ 560653 w 783677"/>
                <a:gd name="connsiteY2" fmla="*/ 257491 h 673128"/>
                <a:gd name="connsiteX3" fmla="*/ 471443 w 783677"/>
                <a:gd name="connsiteY3" fmla="*/ 300069 h 673128"/>
                <a:gd name="connsiteX4" fmla="*/ 353848 w 783677"/>
                <a:gd name="connsiteY4" fmla="*/ 247354 h 673128"/>
                <a:gd name="connsiteX5" fmla="*/ 232198 w 783677"/>
                <a:gd name="connsiteY5" fmla="*/ 192612 h 673128"/>
                <a:gd name="connsiteX6" fmla="*/ 108521 w 783677"/>
                <a:gd name="connsiteY6" fmla="*/ 188557 h 673128"/>
                <a:gd name="connsiteX7" fmla="*/ 17284 w 783677"/>
                <a:gd name="connsiteY7" fmla="*/ 261546 h 673128"/>
                <a:gd name="connsiteX8" fmla="*/ 3092 w 783677"/>
                <a:gd name="connsiteY8" fmla="*/ 379141 h 673128"/>
                <a:gd name="connsiteX9" fmla="*/ 55806 w 783677"/>
                <a:gd name="connsiteY9" fmla="*/ 466323 h 673128"/>
                <a:gd name="connsiteX10" fmla="*/ 165291 w 783677"/>
                <a:gd name="connsiteY10" fmla="*/ 492681 h 673128"/>
                <a:gd name="connsiteX11" fmla="*/ 278831 w 783677"/>
                <a:gd name="connsiteY11" fmla="*/ 464296 h 673128"/>
                <a:gd name="connsiteX12" fmla="*/ 388315 w 783677"/>
                <a:gd name="connsiteY12" fmla="*/ 407526 h 673128"/>
                <a:gd name="connsiteX13" fmla="*/ 471443 w 783677"/>
                <a:gd name="connsiteY13" fmla="*/ 377114 h 673128"/>
                <a:gd name="connsiteX14" fmla="*/ 530240 w 783677"/>
                <a:gd name="connsiteY14" fmla="*/ 393334 h 673128"/>
                <a:gd name="connsiteX15" fmla="*/ 623505 w 783677"/>
                <a:gd name="connsiteY15" fmla="*/ 474433 h 673128"/>
                <a:gd name="connsiteX16" fmla="*/ 700550 w 783677"/>
                <a:gd name="connsiteY16" fmla="*/ 559588 h 673128"/>
                <a:gd name="connsiteX17" fmla="*/ 783677 w 783677"/>
                <a:gd name="connsiteY17" fmla="*/ 673128 h 67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3677" h="673128">
                  <a:moveTo>
                    <a:pt x="783677" y="0"/>
                  </a:moveTo>
                  <a:cubicBezTo>
                    <a:pt x="746506" y="50518"/>
                    <a:pt x="709336" y="101037"/>
                    <a:pt x="672165" y="143952"/>
                  </a:cubicBezTo>
                  <a:cubicBezTo>
                    <a:pt x="634994" y="186867"/>
                    <a:pt x="594107" y="231472"/>
                    <a:pt x="560653" y="257491"/>
                  </a:cubicBezTo>
                  <a:cubicBezTo>
                    <a:pt x="527199" y="283510"/>
                    <a:pt x="505910" y="301758"/>
                    <a:pt x="471443" y="300069"/>
                  </a:cubicBezTo>
                  <a:cubicBezTo>
                    <a:pt x="436976" y="298380"/>
                    <a:pt x="353848" y="247354"/>
                    <a:pt x="353848" y="247354"/>
                  </a:cubicBezTo>
                  <a:cubicBezTo>
                    <a:pt x="313974" y="229445"/>
                    <a:pt x="273086" y="202412"/>
                    <a:pt x="232198" y="192612"/>
                  </a:cubicBezTo>
                  <a:cubicBezTo>
                    <a:pt x="191310" y="182813"/>
                    <a:pt x="144340" y="177068"/>
                    <a:pt x="108521" y="188557"/>
                  </a:cubicBezTo>
                  <a:cubicBezTo>
                    <a:pt x="72702" y="200046"/>
                    <a:pt x="34855" y="229782"/>
                    <a:pt x="17284" y="261546"/>
                  </a:cubicBezTo>
                  <a:cubicBezTo>
                    <a:pt x="-287" y="293310"/>
                    <a:pt x="-3328" y="345012"/>
                    <a:pt x="3092" y="379141"/>
                  </a:cubicBezTo>
                  <a:cubicBezTo>
                    <a:pt x="9512" y="413270"/>
                    <a:pt x="28773" y="447400"/>
                    <a:pt x="55806" y="466323"/>
                  </a:cubicBezTo>
                  <a:cubicBezTo>
                    <a:pt x="82839" y="485246"/>
                    <a:pt x="128120" y="493019"/>
                    <a:pt x="165291" y="492681"/>
                  </a:cubicBezTo>
                  <a:cubicBezTo>
                    <a:pt x="202462" y="492343"/>
                    <a:pt x="241660" y="478488"/>
                    <a:pt x="278831" y="464296"/>
                  </a:cubicBezTo>
                  <a:cubicBezTo>
                    <a:pt x="316002" y="450104"/>
                    <a:pt x="356213" y="422056"/>
                    <a:pt x="388315" y="407526"/>
                  </a:cubicBezTo>
                  <a:cubicBezTo>
                    <a:pt x="420417" y="392996"/>
                    <a:pt x="447789" y="379479"/>
                    <a:pt x="471443" y="377114"/>
                  </a:cubicBezTo>
                  <a:cubicBezTo>
                    <a:pt x="495097" y="374749"/>
                    <a:pt x="504896" y="377114"/>
                    <a:pt x="530240" y="393334"/>
                  </a:cubicBezTo>
                  <a:cubicBezTo>
                    <a:pt x="555584" y="409554"/>
                    <a:pt x="595120" y="446724"/>
                    <a:pt x="623505" y="474433"/>
                  </a:cubicBezTo>
                  <a:cubicBezTo>
                    <a:pt x="651890" y="502142"/>
                    <a:pt x="673855" y="526472"/>
                    <a:pt x="700550" y="559588"/>
                  </a:cubicBezTo>
                  <a:cubicBezTo>
                    <a:pt x="727245" y="592704"/>
                    <a:pt x="755461" y="632916"/>
                    <a:pt x="783677" y="673128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28B9B3D5-45CC-46C1-A501-9C48C2C7E14A}"/>
                </a:ext>
              </a:extLst>
            </p:cNvPr>
            <p:cNvSpPr/>
            <p:nvPr/>
          </p:nvSpPr>
          <p:spPr>
            <a:xfrm>
              <a:off x="7097971" y="3093788"/>
              <a:ext cx="3984802" cy="28729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B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210456DA-8C19-4D9D-80AD-560929E6714C}"/>
                    </a:ext>
                  </a:extLst>
                </p:cNvPr>
                <p:cNvSpPr txBox="1"/>
                <p:nvPr/>
              </p:nvSpPr>
              <p:spPr>
                <a:xfrm>
                  <a:off x="9219089" y="2676737"/>
                  <a:ext cx="1965455" cy="504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nl-B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BE" sz="2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</m:t>
                        </m:r>
                        <m:sSub>
                          <m:sSubPr>
                            <m:ctrlP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BE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2">
                  <a:extLst>
                    <a:ext uri="{FF2B5EF4-FFF2-40B4-BE49-F238E27FC236}">
                      <a16:creationId xmlns:a16="http://schemas.microsoft.com/office/drawing/2014/main" id="{210456DA-8C19-4D9D-80AD-560929E67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9089" y="2676737"/>
                  <a:ext cx="1965455" cy="504466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E3AA4AEA-CD98-4D3F-B432-E9C907E12E5B}"/>
                  </a:ext>
                </a:extLst>
              </p:cNvPr>
              <p:cNvSpPr txBox="1"/>
              <p:nvPr/>
            </p:nvSpPr>
            <p:spPr>
              <a:xfrm>
                <a:off x="8193447" y="2725597"/>
                <a:ext cx="638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BE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r>
                        <a:rPr lang="nl-BE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E3AA4AEA-CD98-4D3F-B432-E9C907E1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47" y="2725597"/>
                <a:ext cx="638265" cy="461665"/>
              </a:xfrm>
              <a:prstGeom prst="rect">
                <a:avLst/>
              </a:prstGeom>
              <a:blipFill>
                <a:blip r:embed="rId4"/>
                <a:stretch>
                  <a:fillRect l="-7619" r="-39048"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ep 88">
            <a:extLst>
              <a:ext uri="{FF2B5EF4-FFF2-40B4-BE49-F238E27FC236}">
                <a16:creationId xmlns:a16="http://schemas.microsoft.com/office/drawing/2014/main" id="{F08777ED-0E9B-4B44-9326-0534D91EF92F}"/>
              </a:ext>
            </a:extLst>
          </p:cNvPr>
          <p:cNvGrpSpPr/>
          <p:nvPr/>
        </p:nvGrpSpPr>
        <p:grpSpPr>
          <a:xfrm>
            <a:off x="8589160" y="3466606"/>
            <a:ext cx="3405659" cy="1575626"/>
            <a:chOff x="8926619" y="4087091"/>
            <a:chExt cx="3405659" cy="1575626"/>
          </a:xfrm>
        </p:grpSpPr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DD521059-A33F-4AA1-99A1-5C5DD018A349}"/>
                </a:ext>
              </a:extLst>
            </p:cNvPr>
            <p:cNvGrpSpPr/>
            <p:nvPr/>
          </p:nvGrpSpPr>
          <p:grpSpPr>
            <a:xfrm>
              <a:off x="10626440" y="5145863"/>
              <a:ext cx="1705838" cy="516854"/>
              <a:chOff x="10626440" y="5145863"/>
              <a:chExt cx="1705838" cy="5168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kstvak 77">
                    <a:extLst>
                      <a:ext uri="{FF2B5EF4-FFF2-40B4-BE49-F238E27FC236}">
                        <a16:creationId xmlns:a16="http://schemas.microsoft.com/office/drawing/2014/main" id="{EEBEFE62-F175-433B-B049-40B1327EF92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3243" y="5201052"/>
                    <a:ext cx="1579035" cy="461665"/>
                  </a:xfrm>
                  <a:prstGeom prst="rect">
                    <a:avLst/>
                  </a:prstGeom>
                  <a:solidFill>
                    <a:schemeClr val="bg1">
                      <a:alpha val="6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nl-BE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nl-BE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⋆(</m:t>
                          </m:r>
                          <m:r>
                            <a:rPr lang="nl-BE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l-BE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</m:t>
                          </m:r>
                          <m:r>
                            <a:rPr lang="nl-BE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nl-BE" sz="2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kstvak 77">
                    <a:extLst>
                      <a:ext uri="{FF2B5EF4-FFF2-40B4-BE49-F238E27FC236}">
                        <a16:creationId xmlns:a16="http://schemas.microsoft.com/office/drawing/2014/main" id="{EEBEFE62-F175-433B-B049-40B1327EF9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3243" y="5201052"/>
                    <a:ext cx="1579035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0" name="Freeform 44">
                <a:extLst>
                  <a:ext uri="{FF2B5EF4-FFF2-40B4-BE49-F238E27FC236}">
                    <a16:creationId xmlns:a16="http://schemas.microsoft.com/office/drawing/2014/main" id="{84079E34-E346-41F9-B5C4-F380489152C1}"/>
                  </a:ext>
                </a:extLst>
              </p:cNvPr>
              <p:cNvSpPr/>
              <p:nvPr/>
            </p:nvSpPr>
            <p:spPr>
              <a:xfrm>
                <a:off x="10626440" y="5145863"/>
                <a:ext cx="219585" cy="204490"/>
              </a:xfrm>
              <a:custGeom>
                <a:avLst/>
                <a:gdLst>
                  <a:gd name="connsiteX0" fmla="*/ 783677 w 783677"/>
                  <a:gd name="connsiteY0" fmla="*/ 0 h 673128"/>
                  <a:gd name="connsiteX1" fmla="*/ 672165 w 783677"/>
                  <a:gd name="connsiteY1" fmla="*/ 143952 h 673128"/>
                  <a:gd name="connsiteX2" fmla="*/ 560653 w 783677"/>
                  <a:gd name="connsiteY2" fmla="*/ 257491 h 673128"/>
                  <a:gd name="connsiteX3" fmla="*/ 471443 w 783677"/>
                  <a:gd name="connsiteY3" fmla="*/ 300069 h 673128"/>
                  <a:gd name="connsiteX4" fmla="*/ 353848 w 783677"/>
                  <a:gd name="connsiteY4" fmla="*/ 247354 h 673128"/>
                  <a:gd name="connsiteX5" fmla="*/ 232198 w 783677"/>
                  <a:gd name="connsiteY5" fmla="*/ 192612 h 673128"/>
                  <a:gd name="connsiteX6" fmla="*/ 108521 w 783677"/>
                  <a:gd name="connsiteY6" fmla="*/ 188557 h 673128"/>
                  <a:gd name="connsiteX7" fmla="*/ 17284 w 783677"/>
                  <a:gd name="connsiteY7" fmla="*/ 261546 h 673128"/>
                  <a:gd name="connsiteX8" fmla="*/ 3092 w 783677"/>
                  <a:gd name="connsiteY8" fmla="*/ 379141 h 673128"/>
                  <a:gd name="connsiteX9" fmla="*/ 55806 w 783677"/>
                  <a:gd name="connsiteY9" fmla="*/ 466323 h 673128"/>
                  <a:gd name="connsiteX10" fmla="*/ 165291 w 783677"/>
                  <a:gd name="connsiteY10" fmla="*/ 492681 h 673128"/>
                  <a:gd name="connsiteX11" fmla="*/ 278831 w 783677"/>
                  <a:gd name="connsiteY11" fmla="*/ 464296 h 673128"/>
                  <a:gd name="connsiteX12" fmla="*/ 388315 w 783677"/>
                  <a:gd name="connsiteY12" fmla="*/ 407526 h 673128"/>
                  <a:gd name="connsiteX13" fmla="*/ 471443 w 783677"/>
                  <a:gd name="connsiteY13" fmla="*/ 377114 h 673128"/>
                  <a:gd name="connsiteX14" fmla="*/ 530240 w 783677"/>
                  <a:gd name="connsiteY14" fmla="*/ 393334 h 673128"/>
                  <a:gd name="connsiteX15" fmla="*/ 623505 w 783677"/>
                  <a:gd name="connsiteY15" fmla="*/ 474433 h 673128"/>
                  <a:gd name="connsiteX16" fmla="*/ 700550 w 783677"/>
                  <a:gd name="connsiteY16" fmla="*/ 559588 h 673128"/>
                  <a:gd name="connsiteX17" fmla="*/ 783677 w 783677"/>
                  <a:gd name="connsiteY17" fmla="*/ 673128 h 67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3677" h="673128">
                    <a:moveTo>
                      <a:pt x="783677" y="0"/>
                    </a:moveTo>
                    <a:cubicBezTo>
                      <a:pt x="746506" y="50518"/>
                      <a:pt x="709336" y="101037"/>
                      <a:pt x="672165" y="143952"/>
                    </a:cubicBezTo>
                    <a:cubicBezTo>
                      <a:pt x="634994" y="186867"/>
                      <a:pt x="594107" y="231472"/>
                      <a:pt x="560653" y="257491"/>
                    </a:cubicBezTo>
                    <a:cubicBezTo>
                      <a:pt x="527199" y="283510"/>
                      <a:pt x="505910" y="301758"/>
                      <a:pt x="471443" y="300069"/>
                    </a:cubicBezTo>
                    <a:cubicBezTo>
                      <a:pt x="436976" y="298380"/>
                      <a:pt x="353848" y="247354"/>
                      <a:pt x="353848" y="247354"/>
                    </a:cubicBezTo>
                    <a:cubicBezTo>
                      <a:pt x="313974" y="229445"/>
                      <a:pt x="273086" y="202412"/>
                      <a:pt x="232198" y="192612"/>
                    </a:cubicBezTo>
                    <a:cubicBezTo>
                      <a:pt x="191310" y="182813"/>
                      <a:pt x="144340" y="177068"/>
                      <a:pt x="108521" y="188557"/>
                    </a:cubicBezTo>
                    <a:cubicBezTo>
                      <a:pt x="72702" y="200046"/>
                      <a:pt x="34855" y="229782"/>
                      <a:pt x="17284" y="261546"/>
                    </a:cubicBezTo>
                    <a:cubicBezTo>
                      <a:pt x="-287" y="293310"/>
                      <a:pt x="-3328" y="345012"/>
                      <a:pt x="3092" y="379141"/>
                    </a:cubicBezTo>
                    <a:cubicBezTo>
                      <a:pt x="9512" y="413270"/>
                      <a:pt x="28773" y="447400"/>
                      <a:pt x="55806" y="466323"/>
                    </a:cubicBezTo>
                    <a:cubicBezTo>
                      <a:pt x="82839" y="485246"/>
                      <a:pt x="128120" y="493019"/>
                      <a:pt x="165291" y="492681"/>
                    </a:cubicBezTo>
                    <a:cubicBezTo>
                      <a:pt x="202462" y="492343"/>
                      <a:pt x="241660" y="478488"/>
                      <a:pt x="278831" y="464296"/>
                    </a:cubicBezTo>
                    <a:cubicBezTo>
                      <a:pt x="316002" y="450104"/>
                      <a:pt x="356213" y="422056"/>
                      <a:pt x="388315" y="407526"/>
                    </a:cubicBezTo>
                    <a:cubicBezTo>
                      <a:pt x="420417" y="392996"/>
                      <a:pt x="447789" y="379479"/>
                      <a:pt x="471443" y="377114"/>
                    </a:cubicBezTo>
                    <a:cubicBezTo>
                      <a:pt x="495097" y="374749"/>
                      <a:pt x="504896" y="377114"/>
                      <a:pt x="530240" y="393334"/>
                    </a:cubicBezTo>
                    <a:cubicBezTo>
                      <a:pt x="555584" y="409554"/>
                      <a:pt x="595120" y="446724"/>
                      <a:pt x="623505" y="474433"/>
                    </a:cubicBezTo>
                    <a:cubicBezTo>
                      <a:pt x="651890" y="502142"/>
                      <a:pt x="673855" y="526472"/>
                      <a:pt x="700550" y="559588"/>
                    </a:cubicBezTo>
                    <a:cubicBezTo>
                      <a:pt x="727245" y="592704"/>
                      <a:pt x="755461" y="632916"/>
                      <a:pt x="783677" y="673128"/>
                    </a:cubicBezTo>
                  </a:path>
                </a:pathLst>
              </a:cu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B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BE"/>
              </a:p>
            </p:txBody>
          </p:sp>
          <p:sp>
            <p:nvSpPr>
              <p:cNvPr id="84" name="Oval 52">
                <a:extLst>
                  <a:ext uri="{FF2B5EF4-FFF2-40B4-BE49-F238E27FC236}">
                    <a16:creationId xmlns:a16="http://schemas.microsoft.com/office/drawing/2014/main" id="{0848CE2D-C246-45E5-9CE8-C19F202883C1}"/>
                  </a:ext>
                </a:extLst>
              </p:cNvPr>
              <p:cNvSpPr/>
              <p:nvPr/>
            </p:nvSpPr>
            <p:spPr>
              <a:xfrm>
                <a:off x="10667970" y="5343223"/>
                <a:ext cx="41550" cy="450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B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l-BE" dirty="0"/>
              </a:p>
            </p:txBody>
          </p:sp>
        </p:grp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A04166DE-42A2-4436-87A2-76435FA43AEB}"/>
                </a:ext>
              </a:extLst>
            </p:cNvPr>
            <p:cNvSpPr/>
            <p:nvPr/>
          </p:nvSpPr>
          <p:spPr>
            <a:xfrm>
              <a:off x="8926619" y="4087091"/>
              <a:ext cx="1741381" cy="1274618"/>
            </a:xfrm>
            <a:custGeom>
              <a:avLst/>
              <a:gdLst>
                <a:gd name="connsiteX0" fmla="*/ 44199 w 1741381"/>
                <a:gd name="connsiteY0" fmla="*/ 0 h 1274618"/>
                <a:gd name="connsiteX1" fmla="*/ 217381 w 1741381"/>
                <a:gd name="connsiteY1" fmla="*/ 955964 h 1274618"/>
                <a:gd name="connsiteX2" fmla="*/ 1741381 w 1741381"/>
                <a:gd name="connsiteY2" fmla="*/ 1274618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1381" h="1274618">
                  <a:moveTo>
                    <a:pt x="44199" y="0"/>
                  </a:moveTo>
                  <a:cubicBezTo>
                    <a:pt x="-10642" y="371764"/>
                    <a:pt x="-65483" y="743528"/>
                    <a:pt x="217381" y="955964"/>
                  </a:cubicBezTo>
                  <a:cubicBezTo>
                    <a:pt x="500245" y="1168400"/>
                    <a:pt x="1120813" y="1221509"/>
                    <a:pt x="1741381" y="1274618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CAC7D4DF-D115-42B1-BE87-29130DE4E1AD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9/16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5186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Basic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strategy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A113E60E-EB3F-443E-9D22-B76D60213522}"/>
              </a:ext>
            </a:extLst>
          </p:cNvPr>
          <p:cNvGrpSpPr/>
          <p:nvPr/>
        </p:nvGrpSpPr>
        <p:grpSpPr>
          <a:xfrm>
            <a:off x="808989" y="1192506"/>
            <a:ext cx="11922008" cy="2097105"/>
            <a:chOff x="808989" y="1192506"/>
            <a:chExt cx="11922008" cy="2097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kstvak 1">
                  <a:extLst>
                    <a:ext uri="{FF2B5EF4-FFF2-40B4-BE49-F238E27FC236}">
                      <a16:creationId xmlns:a16="http://schemas.microsoft.com/office/drawing/2014/main" id="{CC0A09FC-3430-4CEE-B45F-10B4B455D5A3}"/>
                    </a:ext>
                  </a:extLst>
                </p:cNvPr>
                <p:cNvSpPr txBox="1"/>
                <p:nvPr/>
              </p:nvSpPr>
              <p:spPr>
                <a:xfrm>
                  <a:off x="808989" y="1192506"/>
                  <a:ext cx="1086889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Eavesdropper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sees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′)=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)∈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unknown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d>
                        <m:dPr>
                          <m:ctrlP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kstvak 1">
                  <a:extLst>
                    <a:ext uri="{FF2B5EF4-FFF2-40B4-BE49-F238E27FC236}">
                      <a16:creationId xmlns:a16="http://schemas.microsoft.com/office/drawing/2014/main" id="{CC0A09FC-3430-4CEE-B45F-10B4B455D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89" y="1192506"/>
                  <a:ext cx="10868891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897" t="-10667" b="-306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B42B7177-BB38-457F-8075-0B8200961E9A}"/>
                </a:ext>
              </a:extLst>
            </p:cNvPr>
            <p:cNvSpPr/>
            <p:nvPr/>
          </p:nvSpPr>
          <p:spPr>
            <a:xfrm>
              <a:off x="1592115" y="1903929"/>
              <a:ext cx="10283934" cy="1385682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E37B5FC-C6A2-4C07-839E-66E5CBD97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98"/>
            <a:stretch/>
          </p:blipFill>
          <p:spPr>
            <a:xfrm>
              <a:off x="808989" y="1876969"/>
              <a:ext cx="968667" cy="9447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33824A91-C82C-433A-A790-21124C23871E}"/>
                    </a:ext>
                  </a:extLst>
                </p:cNvPr>
                <p:cNvSpPr txBox="1"/>
                <p:nvPr/>
              </p:nvSpPr>
              <p:spPr>
                <a:xfrm>
                  <a:off x="1862106" y="1986033"/>
                  <a:ext cx="1086889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an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odd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prime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divisor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 </a:t>
                  </a:r>
                </a:p>
                <a:p>
                  <a:endParaRPr lang="nl-BE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Goal: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compute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assigned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character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value</a:t>
                  </a:r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33824A91-C82C-433A-A790-21124C2387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106" y="1986033"/>
                  <a:ext cx="10868891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841" t="-4819" b="-1325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50A5BF76-431C-4292-BB8E-E9D6441B88E1}"/>
                    </a:ext>
                  </a:extLst>
                </p:cNvPr>
                <p:cNvSpPr txBox="1"/>
                <p:nvPr/>
              </p:nvSpPr>
              <p:spPr>
                <a:xfrm>
                  <a:off x="5531335" y="2270028"/>
                  <a:ext cx="5533222" cy="9221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50A5BF76-431C-4292-BB8E-E9D6441B8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335" y="2270028"/>
                  <a:ext cx="5533222" cy="9221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CA46AF5A-DAD0-4D7D-9A22-0F2BA894EA2A}"/>
              </a:ext>
            </a:extLst>
          </p:cNvPr>
          <p:cNvGrpSpPr/>
          <p:nvPr/>
        </p:nvGrpSpPr>
        <p:grpSpPr>
          <a:xfrm>
            <a:off x="1288973" y="2888438"/>
            <a:ext cx="10698591" cy="1121351"/>
            <a:chOff x="1288973" y="2888438"/>
            <a:chExt cx="10698591" cy="1121351"/>
          </a:xfrm>
        </p:grpSpPr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BD715AE-3B58-4535-93F5-6B5AF9D501CF}"/>
                </a:ext>
              </a:extLst>
            </p:cNvPr>
            <p:cNvSpPr/>
            <p:nvPr/>
          </p:nvSpPr>
          <p:spPr>
            <a:xfrm>
              <a:off x="1288973" y="2888438"/>
              <a:ext cx="948389" cy="902978"/>
            </a:xfrm>
            <a:custGeom>
              <a:avLst/>
              <a:gdLst>
                <a:gd name="connsiteX0" fmla="*/ 0 w 1366092"/>
                <a:gd name="connsiteY0" fmla="*/ 0 h 683046"/>
                <a:gd name="connsiteX1" fmla="*/ 231355 w 1366092"/>
                <a:gd name="connsiteY1" fmla="*/ 550844 h 683046"/>
                <a:gd name="connsiteX2" fmla="*/ 1366092 w 1366092"/>
                <a:gd name="connsiteY2" fmla="*/ 683046 h 6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092" h="683046">
                  <a:moveTo>
                    <a:pt x="0" y="0"/>
                  </a:moveTo>
                  <a:cubicBezTo>
                    <a:pt x="1836" y="218501"/>
                    <a:pt x="3673" y="437003"/>
                    <a:pt x="231355" y="550844"/>
                  </a:cubicBezTo>
                  <a:cubicBezTo>
                    <a:pt x="459037" y="664685"/>
                    <a:pt x="912564" y="673865"/>
                    <a:pt x="1366092" y="683046"/>
                  </a:cubicBezTo>
                </a:path>
              </a:pathLst>
            </a:custGeom>
            <a:noFill/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D003E499-99CA-4432-BFD9-1C7FD516171C}"/>
                    </a:ext>
                  </a:extLst>
                </p:cNvPr>
                <p:cNvSpPr txBox="1"/>
                <p:nvPr/>
              </p:nvSpPr>
              <p:spPr>
                <a:xfrm>
                  <a:off x="2271827" y="3548124"/>
                  <a:ext cx="97157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Knows: </a:t>
                  </a:r>
                  <a14:m>
                    <m:oMath xmlns:m="http://schemas.openxmlformats.org/officeDocument/2006/math">
                      <m:r>
                        <a:rPr lang="nl-BE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degree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(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coprime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with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 </a:t>
                  </a:r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D003E499-99CA-4432-BFD9-1C7FD5161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3548124"/>
                  <a:ext cx="9715737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004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F421403C-1329-8FCC-B3C3-8AD1D05F7596}"/>
              </a:ext>
            </a:extLst>
          </p:cNvPr>
          <p:cNvGrpSpPr/>
          <p:nvPr/>
        </p:nvGrpSpPr>
        <p:grpSpPr>
          <a:xfrm>
            <a:off x="2271827" y="4320324"/>
            <a:ext cx="9615373" cy="1670685"/>
            <a:chOff x="2271827" y="4320324"/>
            <a:chExt cx="9615373" cy="1670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4F698CF5-BBDA-4DC6-A515-D267BDC557BA}"/>
                    </a:ext>
                  </a:extLst>
                </p:cNvPr>
                <p:cNvSpPr txBox="1"/>
                <p:nvPr/>
              </p:nvSpPr>
              <p:spPr>
                <a:xfrm>
                  <a:off x="2271827" y="5481831"/>
                  <a:ext cx="9615373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through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compatibility</a:t>
                  </a:r>
                  <a:r>
                    <a:rPr lang="nl-BE" sz="2400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property: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4F698CF5-BBDA-4DC6-A515-D267BDC55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5481831"/>
                  <a:ext cx="9615373" cy="509178"/>
                </a:xfrm>
                <a:prstGeom prst="rect">
                  <a:avLst/>
                </a:prstGeom>
                <a:blipFill>
                  <a:blip r:embed="rId7"/>
                  <a:stretch>
                    <a:fillRect l="-1015" t="-5952" b="-202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kstvak 17">
                  <a:extLst>
                    <a:ext uri="{FF2B5EF4-FFF2-40B4-BE49-F238E27FC236}">
                      <a16:creationId xmlns:a16="http://schemas.microsoft.com/office/drawing/2014/main" id="{534B0CAF-E86F-4A6A-9722-689443732E1B}"/>
                    </a:ext>
                  </a:extLst>
                </p:cNvPr>
                <p:cNvSpPr txBox="1"/>
                <p:nvPr/>
              </p:nvSpPr>
              <p:spPr>
                <a:xfrm>
                  <a:off x="2271827" y="4320324"/>
                  <a:ext cx="9615373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Strategy: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extract information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about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using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Weil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pairing</a:t>
                  </a:r>
                  <a:endPara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kstvak 17">
                  <a:extLst>
                    <a:ext uri="{FF2B5EF4-FFF2-40B4-BE49-F238E27FC236}">
                      <a16:creationId xmlns:a16="http://schemas.microsoft.com/office/drawing/2014/main" id="{534B0CAF-E86F-4A6A-9722-689443732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4320324"/>
                  <a:ext cx="9615373" cy="1077218"/>
                </a:xfrm>
                <a:prstGeom prst="rect">
                  <a:avLst/>
                </a:prstGeom>
                <a:blipFill>
                  <a:blip r:embed="rId8"/>
                  <a:stretch>
                    <a:fillRect l="-1015" t="-4545" b="-454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20F6E6E0-2EAE-4ED7-A8D5-FF6298A61676}"/>
                  </a:ext>
                </a:extLst>
              </p:cNvPr>
              <p:cNvSpPr txBox="1"/>
              <p:nvPr/>
            </p:nvSpPr>
            <p:spPr>
              <a:xfrm>
                <a:off x="10256768" y="5383448"/>
                <a:ext cx="1219147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BE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19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r>
                            <a:rPr lang="nl-BE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nl-BE" sz="1900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20F6E6E0-2EAE-4ED7-A8D5-FF6298A61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768" y="5383448"/>
                <a:ext cx="1219147" cy="384721"/>
              </a:xfrm>
              <a:prstGeom prst="rect">
                <a:avLst/>
              </a:prstGeom>
              <a:blipFill>
                <a:blip r:embed="rId9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0F58820E-5D58-4BF7-ADAB-35D26CBF7AEA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C9832220-5451-5B83-1303-F35E2C711F65}"/>
                  </a:ext>
                </a:extLst>
              </p:cNvPr>
              <p:cNvSpPr txBox="1"/>
              <p:nvPr/>
            </p:nvSpPr>
            <p:spPr>
              <a:xfrm>
                <a:off x="10194202" y="5387789"/>
                <a:ext cx="1219147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19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1900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C9832220-5451-5B83-1303-F35E2C71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202" y="5387789"/>
                <a:ext cx="1219147" cy="384721"/>
              </a:xfrm>
              <a:prstGeom prst="rect">
                <a:avLst/>
              </a:prstGeom>
              <a:blipFill>
                <a:blip r:embed="rId1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885E7A7D-D453-DAF0-C810-C9E71938AB5A}"/>
              </a:ext>
            </a:extLst>
          </p:cNvPr>
          <p:cNvSpPr txBox="1"/>
          <p:nvPr/>
        </p:nvSpPr>
        <p:spPr>
          <a:xfrm>
            <a:off x="3611458" y="508001"/>
            <a:ext cx="33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(C.,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Sotáková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V. 2020)</a:t>
            </a:r>
          </a:p>
        </p:txBody>
      </p:sp>
    </p:spTree>
    <p:extLst>
      <p:ext uri="{BB962C8B-B14F-4D97-AF65-F5344CB8AC3E}">
        <p14:creationId xmlns:p14="http://schemas.microsoft.com/office/powerpoint/2010/main" val="6254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11823 -0.45602 " pathEditMode="fixed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228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11901 -0.4581 " pathEditMode="fixed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229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Basic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strategy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3D961D-A664-424F-81A4-33277590B7F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10/16</a:t>
            </a:r>
            <a:endParaRPr lang="nl-BE" sz="24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563C2D1-1323-5FA5-EBB8-0D11AF1038E1}"/>
              </a:ext>
            </a:extLst>
          </p:cNvPr>
          <p:cNvGrpSpPr/>
          <p:nvPr/>
        </p:nvGrpSpPr>
        <p:grpSpPr>
          <a:xfrm>
            <a:off x="834566" y="1187148"/>
            <a:ext cx="9615373" cy="1670685"/>
            <a:chOff x="2271827" y="4320324"/>
            <a:chExt cx="9615373" cy="1670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87A17A47-225A-DABB-5ADA-40DFEB82AA4D}"/>
                    </a:ext>
                  </a:extLst>
                </p:cNvPr>
                <p:cNvSpPr txBox="1"/>
                <p:nvPr/>
              </p:nvSpPr>
              <p:spPr>
                <a:xfrm>
                  <a:off x="2271827" y="5481831"/>
                  <a:ext cx="9615373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through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compatibility</a:t>
                  </a:r>
                  <a:r>
                    <a:rPr lang="nl-BE" sz="2400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property: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87A17A47-225A-DABB-5ADA-40DFEB82A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5481831"/>
                  <a:ext cx="9615373" cy="509178"/>
                </a:xfrm>
                <a:prstGeom prst="rect">
                  <a:avLst/>
                </a:prstGeom>
                <a:blipFill>
                  <a:blip r:embed="rId2"/>
                  <a:stretch>
                    <a:fillRect l="-1015" t="-5952" b="-202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8B1A662-0082-3404-1882-99B710724297}"/>
                    </a:ext>
                  </a:extLst>
                </p:cNvPr>
                <p:cNvSpPr txBox="1"/>
                <p:nvPr/>
              </p:nvSpPr>
              <p:spPr>
                <a:xfrm>
                  <a:off x="2271827" y="4320324"/>
                  <a:ext cx="9615373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Strategy: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extract information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about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using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Weil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pairing</a:t>
                  </a:r>
                  <a:endPara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8B1A662-0082-3404-1882-99B710724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4320324"/>
                  <a:ext cx="9615373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1015" t="-4545" b="-454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0693DAE-3D4D-6DCA-3988-86BD6474F293}"/>
                  </a:ext>
                </a:extLst>
              </p:cNvPr>
              <p:cNvSpPr txBox="1"/>
              <p:nvPr/>
            </p:nvSpPr>
            <p:spPr>
              <a:xfrm>
                <a:off x="8747737" y="2244652"/>
                <a:ext cx="1219147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19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1900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0693DAE-3D4D-6DCA-3988-86BD6474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737" y="2244652"/>
                <a:ext cx="1219147" cy="384721"/>
              </a:xfrm>
              <a:prstGeom prst="rect">
                <a:avLst/>
              </a:prstGeom>
              <a:blipFill>
                <a:blip r:embed="rId4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DB268FAB-404A-303A-A8E0-61034D39DBF5}"/>
              </a:ext>
            </a:extLst>
          </p:cNvPr>
          <p:cNvSpPr txBox="1"/>
          <p:nvPr/>
        </p:nvSpPr>
        <p:spPr>
          <a:xfrm>
            <a:off x="2956561" y="3430993"/>
            <a:ext cx="471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simply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find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matching point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F4CBFFA-C44D-0756-C224-FB5E563772D3}"/>
                  </a:ext>
                </a:extLst>
              </p:cNvPr>
              <p:cNvSpPr txBox="1"/>
              <p:nvPr/>
            </p:nvSpPr>
            <p:spPr>
              <a:xfrm>
                <a:off x="2704781" y="4133939"/>
                <a:ext cx="23812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F4CBFFA-C44D-0756-C224-FB5E5637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81" y="4133939"/>
                <a:ext cx="238125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E69AD096-D781-D7DC-024B-8FD1164862C5}"/>
              </a:ext>
            </a:extLst>
          </p:cNvPr>
          <p:cNvSpPr txBox="1"/>
          <p:nvPr/>
        </p:nvSpPr>
        <p:spPr>
          <a:xfrm>
            <a:off x="1315429" y="3430993"/>
            <a:ext cx="192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u="sng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Naive</a:t>
            </a:r>
            <a:r>
              <a:rPr lang="nl-BE" sz="2400" b="1" u="sng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hope:</a:t>
            </a:r>
            <a:endParaRPr lang="nl-BE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94701743-B0A5-4369-3855-16EB21DD150E}"/>
                  </a:ext>
                </a:extLst>
              </p:cNvPr>
              <p:cNvSpPr txBox="1"/>
              <p:nvPr/>
            </p:nvSpPr>
            <p:spPr>
              <a:xfrm>
                <a:off x="7294194" y="4133938"/>
                <a:ext cx="46063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94701743-B0A5-4369-3855-16EB21DD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194" y="4133938"/>
                <a:ext cx="460634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C8CB9FCE-58F6-A3A6-924F-4A9C560040A6}"/>
              </a:ext>
            </a:extLst>
          </p:cNvPr>
          <p:cNvSpPr txBox="1"/>
          <p:nvPr/>
        </p:nvSpPr>
        <p:spPr>
          <a:xfrm>
            <a:off x="5638481" y="4133938"/>
            <a:ext cx="1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endParaRPr lang="nl-B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96A588B-292D-B3C6-D55D-F2B69559CD35}"/>
                  </a:ext>
                </a:extLst>
              </p:cNvPr>
              <p:cNvSpPr txBox="1"/>
              <p:nvPr/>
            </p:nvSpPr>
            <p:spPr>
              <a:xfrm>
                <a:off x="1315429" y="4845527"/>
                <a:ext cx="10699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non-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pairing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value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a discrete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logarithm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96A588B-292D-B3C6-D55D-F2B69559C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29" y="4845527"/>
                <a:ext cx="10699406" cy="461665"/>
              </a:xfrm>
              <a:prstGeom prst="rect">
                <a:avLst/>
              </a:prstGeom>
              <a:blipFill>
                <a:blip r:embed="rId7"/>
                <a:stretch>
                  <a:fillRect l="-912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hoek 24">
            <a:extLst>
              <a:ext uri="{FF2B5EF4-FFF2-40B4-BE49-F238E27FC236}">
                <a16:creationId xmlns:a16="http://schemas.microsoft.com/office/drawing/2014/main" id="{1B39FD35-02F0-6375-D371-1A5A5D06B52E}"/>
              </a:ext>
            </a:extLst>
          </p:cNvPr>
          <p:cNvSpPr/>
          <p:nvPr/>
        </p:nvSpPr>
        <p:spPr>
          <a:xfrm>
            <a:off x="1280159" y="3295981"/>
            <a:ext cx="10620375" cy="219232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8D7F34F-3EB8-9714-CE60-35EDA37F11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799232" y="3898090"/>
            <a:ext cx="968667" cy="944767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8402C2B3-702F-45E6-2929-9A76A18652BF}"/>
              </a:ext>
            </a:extLst>
          </p:cNvPr>
          <p:cNvGrpSpPr/>
          <p:nvPr/>
        </p:nvGrpSpPr>
        <p:grpSpPr>
          <a:xfrm>
            <a:off x="123494" y="3589921"/>
            <a:ext cx="2249659" cy="1355459"/>
            <a:chOff x="100634" y="3864241"/>
            <a:chExt cx="2249659" cy="1355459"/>
          </a:xfrm>
        </p:grpSpPr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D76DD2-EE08-6410-B9EC-75E9ACF4B4BF}"/>
                </a:ext>
              </a:extLst>
            </p:cNvPr>
            <p:cNvSpPr txBox="1"/>
            <p:nvPr/>
          </p:nvSpPr>
          <p:spPr>
            <a:xfrm>
              <a:off x="100634" y="3864241"/>
              <a:ext cx="162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b="1" dirty="0">
                  <a:latin typeface="Britannic Bold" panose="020B0903060703020204" pitchFamily="34" charset="0"/>
                </a:rPr>
                <a:t>HOW?</a:t>
              </a:r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DD0C45EB-0016-7C0F-C4F0-093031C4A6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3815163"/>
                </p:ext>
              </p:extLst>
            </p:nvPr>
          </p:nvGraphicFramePr>
          <p:xfrm>
            <a:off x="166965" y="4869923"/>
            <a:ext cx="677126" cy="349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9" imgW="615960" imgH="317520" progId="PBrush">
                    <p:embed/>
                  </p:oleObj>
                </mc:Choice>
                <mc:Fallback>
                  <p:oleObj name="Bitmap Image" r:id="rId9" imgW="615960" imgH="31752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>
                          <a:lum bright="-20000" contrast="40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66965" y="4869923"/>
                          <a:ext cx="677126" cy="3490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FDAAA016-DF99-2098-8A25-49450806A3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466461"/>
                </p:ext>
              </p:extLst>
            </p:nvPr>
          </p:nvGraphicFramePr>
          <p:xfrm>
            <a:off x="1675187" y="4867884"/>
            <a:ext cx="675106" cy="351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1" imgW="450720" imgH="235080" progId="PBrush">
                    <p:embed/>
                  </p:oleObj>
                </mc:Choice>
                <mc:Fallback>
                  <p:oleObj name="Bitmap Image" r:id="rId11" imgW="450720" imgH="23508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75187" y="4867884"/>
                          <a:ext cx="675106" cy="351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kstvak 46">
            <a:extLst>
              <a:ext uri="{FF2B5EF4-FFF2-40B4-BE49-F238E27FC236}">
                <a16:creationId xmlns:a16="http://schemas.microsoft.com/office/drawing/2014/main" id="{E39351B3-7C35-B80B-E7B1-280A1C3B3D6B}"/>
              </a:ext>
            </a:extLst>
          </p:cNvPr>
          <p:cNvSpPr txBox="1"/>
          <p:nvPr/>
        </p:nvSpPr>
        <p:spPr>
          <a:xfrm>
            <a:off x="3611458" y="508001"/>
            <a:ext cx="33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(C.,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Sotáková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V. 2020)</a:t>
            </a:r>
          </a:p>
        </p:txBody>
      </p:sp>
    </p:spTree>
    <p:extLst>
      <p:ext uri="{BB962C8B-B14F-4D97-AF65-F5344CB8AC3E}">
        <p14:creationId xmlns:p14="http://schemas.microsoft.com/office/powerpoint/2010/main" val="25911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Basic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strategy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3D961D-A664-424F-81A4-33277590B7F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10/16</a:t>
            </a:r>
            <a:endParaRPr lang="nl-BE" sz="24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563C2D1-1323-5FA5-EBB8-0D11AF1038E1}"/>
              </a:ext>
            </a:extLst>
          </p:cNvPr>
          <p:cNvGrpSpPr/>
          <p:nvPr/>
        </p:nvGrpSpPr>
        <p:grpSpPr>
          <a:xfrm>
            <a:off x="834566" y="1187148"/>
            <a:ext cx="9615373" cy="1670685"/>
            <a:chOff x="2271827" y="4320324"/>
            <a:chExt cx="9615373" cy="1670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87A17A47-225A-DABB-5ADA-40DFEB82AA4D}"/>
                    </a:ext>
                  </a:extLst>
                </p:cNvPr>
                <p:cNvSpPr txBox="1"/>
                <p:nvPr/>
              </p:nvSpPr>
              <p:spPr>
                <a:xfrm>
                  <a:off x="2271827" y="5481831"/>
                  <a:ext cx="9615373" cy="509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through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compatibility</a:t>
                  </a:r>
                  <a:r>
                    <a:rPr lang="nl-BE" sz="2400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property: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87A17A47-225A-DABB-5ADA-40DFEB82A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5481831"/>
                  <a:ext cx="9615373" cy="509178"/>
                </a:xfrm>
                <a:prstGeom prst="rect">
                  <a:avLst/>
                </a:prstGeom>
                <a:blipFill>
                  <a:blip r:embed="rId2"/>
                  <a:stretch>
                    <a:fillRect l="-1015" t="-5952" b="-202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8B1A662-0082-3404-1882-99B710724297}"/>
                    </a:ext>
                  </a:extLst>
                </p:cNvPr>
                <p:cNvSpPr txBox="1"/>
                <p:nvPr/>
              </p:nvSpPr>
              <p:spPr>
                <a:xfrm>
                  <a:off x="2271827" y="4320324"/>
                  <a:ext cx="9615373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Strategy: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extract information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about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using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Weil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pairing</a:t>
                  </a:r>
                  <a:endPara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6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⊂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8B1A662-0082-3404-1882-99B710724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1827" y="4320324"/>
                  <a:ext cx="9615373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1015" t="-4545" b="-454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0693DAE-3D4D-6DCA-3988-86BD6474F293}"/>
                  </a:ext>
                </a:extLst>
              </p:cNvPr>
              <p:cNvSpPr txBox="1"/>
              <p:nvPr/>
            </p:nvSpPr>
            <p:spPr>
              <a:xfrm>
                <a:off x="8747737" y="2244652"/>
                <a:ext cx="1219147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19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nl-BE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1900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F0693DAE-3D4D-6DCA-3988-86BD6474F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737" y="2244652"/>
                <a:ext cx="1219147" cy="384721"/>
              </a:xfrm>
              <a:prstGeom prst="rect">
                <a:avLst/>
              </a:prstGeom>
              <a:blipFill>
                <a:blip r:embed="rId4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DB268FAB-404A-303A-A8E0-61034D39DBF5}"/>
              </a:ext>
            </a:extLst>
          </p:cNvPr>
          <p:cNvSpPr txBox="1"/>
          <p:nvPr/>
        </p:nvSpPr>
        <p:spPr>
          <a:xfrm>
            <a:off x="3542791" y="3430993"/>
            <a:ext cx="471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find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point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F4CBFFA-C44D-0756-C224-FB5E563772D3}"/>
                  </a:ext>
                </a:extLst>
              </p:cNvPr>
              <p:cNvSpPr txBox="1"/>
              <p:nvPr/>
            </p:nvSpPr>
            <p:spPr>
              <a:xfrm>
                <a:off x="2704781" y="4133939"/>
                <a:ext cx="23812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F4CBFFA-C44D-0756-C224-FB5E5637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81" y="4133939"/>
                <a:ext cx="238125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E69AD096-D781-D7DC-024B-8FD1164862C5}"/>
              </a:ext>
            </a:extLst>
          </p:cNvPr>
          <p:cNvSpPr txBox="1"/>
          <p:nvPr/>
        </p:nvSpPr>
        <p:spPr>
          <a:xfrm>
            <a:off x="1315429" y="3430993"/>
            <a:ext cx="248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u="sng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</a:t>
            </a:r>
            <a:r>
              <a:rPr lang="nl-BE" sz="2400" b="1" u="sng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u="sng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naive</a:t>
            </a:r>
            <a:r>
              <a:rPr lang="nl-BE" sz="2400" b="1" u="sng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hope:</a:t>
            </a:r>
            <a:endParaRPr lang="nl-BE" sz="24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94701743-B0A5-4369-3855-16EB21DD150E}"/>
                  </a:ext>
                </a:extLst>
              </p:cNvPr>
              <p:cNvSpPr txBox="1"/>
              <p:nvPr/>
            </p:nvSpPr>
            <p:spPr>
              <a:xfrm>
                <a:off x="7294194" y="4133938"/>
                <a:ext cx="46063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94701743-B0A5-4369-3855-16EB21DD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194" y="4133938"/>
                <a:ext cx="4606341" cy="461665"/>
              </a:xfrm>
              <a:prstGeom prst="rect">
                <a:avLst/>
              </a:prstGeom>
              <a:blipFill>
                <a:blip r:embed="rId6"/>
                <a:stretch>
                  <a:fillRect l="-397" r="-1192"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vak 18">
            <a:extLst>
              <a:ext uri="{FF2B5EF4-FFF2-40B4-BE49-F238E27FC236}">
                <a16:creationId xmlns:a16="http://schemas.microsoft.com/office/drawing/2014/main" id="{C8CB9FCE-58F6-A3A6-924F-4A9C560040A6}"/>
              </a:ext>
            </a:extLst>
          </p:cNvPr>
          <p:cNvSpPr txBox="1"/>
          <p:nvPr/>
        </p:nvSpPr>
        <p:spPr>
          <a:xfrm>
            <a:off x="5638481" y="4133938"/>
            <a:ext cx="115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endParaRPr lang="nl-B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96A588B-292D-B3C6-D55D-F2B69559CD35}"/>
                  </a:ext>
                </a:extLst>
              </p:cNvPr>
              <p:cNvSpPr txBox="1"/>
              <p:nvPr/>
            </p:nvSpPr>
            <p:spPr>
              <a:xfrm>
                <a:off x="1315429" y="4845527"/>
                <a:ext cx="10699406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a non-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pairing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value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via a discrete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logarithm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196A588B-292D-B3C6-D55D-F2B69559C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29" y="4845527"/>
                <a:ext cx="10699406" cy="658514"/>
              </a:xfrm>
              <a:prstGeom prst="rect">
                <a:avLst/>
              </a:prstGeom>
              <a:blipFill>
                <a:blip r:embed="rId7"/>
                <a:stretch>
                  <a:fillRect l="-912" b="-370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hoek 24">
            <a:extLst>
              <a:ext uri="{FF2B5EF4-FFF2-40B4-BE49-F238E27FC236}">
                <a16:creationId xmlns:a16="http://schemas.microsoft.com/office/drawing/2014/main" id="{1B39FD35-02F0-6375-D371-1A5A5D06B52E}"/>
              </a:ext>
            </a:extLst>
          </p:cNvPr>
          <p:cNvSpPr/>
          <p:nvPr/>
        </p:nvSpPr>
        <p:spPr>
          <a:xfrm>
            <a:off x="1280159" y="3295980"/>
            <a:ext cx="10620375" cy="237487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8D7F34F-3EB8-9714-CE60-35EDA37F11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799232" y="3898090"/>
            <a:ext cx="968667" cy="944767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58F085C-D9C4-7AE9-F2EB-41D3F0F9CAC6}"/>
              </a:ext>
            </a:extLst>
          </p:cNvPr>
          <p:cNvCxnSpPr>
            <a:cxnSpLocks/>
          </p:cNvCxnSpPr>
          <p:nvPr/>
        </p:nvCxnSpPr>
        <p:spPr>
          <a:xfrm>
            <a:off x="8173039" y="3874416"/>
            <a:ext cx="0" cy="2595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295D783-766A-6BBA-1904-64CCA76DB2F5}"/>
              </a:ext>
            </a:extLst>
          </p:cNvPr>
          <p:cNvCxnSpPr>
            <a:cxnSpLocks/>
          </p:cNvCxnSpPr>
          <p:nvPr/>
        </p:nvCxnSpPr>
        <p:spPr>
          <a:xfrm>
            <a:off x="9786593" y="3855563"/>
            <a:ext cx="0" cy="2604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EFA1119C-A418-1658-A314-BCC5F23BD927}"/>
              </a:ext>
            </a:extLst>
          </p:cNvPr>
          <p:cNvSpPr txBox="1"/>
          <p:nvPr/>
        </p:nvSpPr>
        <p:spPr>
          <a:xfrm>
            <a:off x="7486553" y="3425178"/>
            <a:ext cx="471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same</a:t>
            </a:r>
            <a:r>
              <a:rPr lang="nl-BE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unknown</a:t>
            </a:r>
            <a:r>
              <a:rPr lang="nl-BE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scalar</a:t>
            </a:r>
            <a:endParaRPr lang="nl-BE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A15C7333-9BF4-68B7-3EA6-F5D42213963B}"/>
              </a:ext>
            </a:extLst>
          </p:cNvPr>
          <p:cNvGrpSpPr/>
          <p:nvPr/>
        </p:nvGrpSpPr>
        <p:grpSpPr>
          <a:xfrm>
            <a:off x="1790832" y="5681133"/>
            <a:ext cx="11408638" cy="830889"/>
            <a:chOff x="1790832" y="5681133"/>
            <a:chExt cx="11408638" cy="830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436D0F4D-A01D-DAB7-8D9E-43D5EF6C8153}"/>
                    </a:ext>
                  </a:extLst>
                </p:cNvPr>
                <p:cNvSpPr txBox="1"/>
                <p:nvPr/>
              </p:nvSpPr>
              <p:spPr>
                <a:xfrm>
                  <a:off x="2579095" y="5970079"/>
                  <a:ext cx="10620375" cy="541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still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good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enough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436D0F4D-A01D-DAB7-8D9E-43D5EF6C8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095" y="5970079"/>
                  <a:ext cx="10620375" cy="541943"/>
                </a:xfrm>
                <a:prstGeom prst="rect">
                  <a:avLst/>
                </a:prstGeom>
                <a:blipFill>
                  <a:blip r:embed="rId9"/>
                  <a:stretch>
                    <a:fillRect b="-1910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D5EBB2A0-BEC2-4509-F8EC-96D06EC321BF}"/>
                </a:ext>
              </a:extLst>
            </p:cNvPr>
            <p:cNvSpPr/>
            <p:nvPr/>
          </p:nvSpPr>
          <p:spPr>
            <a:xfrm>
              <a:off x="1790832" y="5681133"/>
              <a:ext cx="766101" cy="575734"/>
            </a:xfrm>
            <a:custGeom>
              <a:avLst/>
              <a:gdLst>
                <a:gd name="connsiteX0" fmla="*/ 215768 w 766101"/>
                <a:gd name="connsiteY0" fmla="*/ 0 h 575734"/>
                <a:gd name="connsiteX1" fmla="*/ 29501 w 766101"/>
                <a:gd name="connsiteY1" fmla="*/ 414867 h 575734"/>
                <a:gd name="connsiteX2" fmla="*/ 766101 w 766101"/>
                <a:gd name="connsiteY2" fmla="*/ 575734 h 57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101" h="575734">
                  <a:moveTo>
                    <a:pt x="215768" y="0"/>
                  </a:moveTo>
                  <a:cubicBezTo>
                    <a:pt x="76773" y="159455"/>
                    <a:pt x="-62221" y="318911"/>
                    <a:pt x="29501" y="414867"/>
                  </a:cubicBezTo>
                  <a:cubicBezTo>
                    <a:pt x="121223" y="510823"/>
                    <a:pt x="443662" y="543278"/>
                    <a:pt x="766101" y="575734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F2133211-51C4-5760-805C-403BFA8C14F5}"/>
              </a:ext>
            </a:extLst>
          </p:cNvPr>
          <p:cNvSpPr txBox="1"/>
          <p:nvPr/>
        </p:nvSpPr>
        <p:spPr>
          <a:xfrm>
            <a:off x="3611458" y="508001"/>
            <a:ext cx="33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(C.,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Sotáková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V. 2020)</a:t>
            </a:r>
          </a:p>
        </p:txBody>
      </p:sp>
    </p:spTree>
    <p:extLst>
      <p:ext uri="{BB962C8B-B14F-4D97-AF65-F5344CB8AC3E}">
        <p14:creationId xmlns:p14="http://schemas.microsoft.com/office/powerpoint/2010/main" val="38407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Basic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strategy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3D961D-A664-424F-81A4-33277590B7F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11/16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A17A47-225A-DABB-5ADA-40DFEB82AA4D}"/>
              </a:ext>
            </a:extLst>
          </p:cNvPr>
          <p:cNvSpPr txBox="1"/>
          <p:nvPr/>
        </p:nvSpPr>
        <p:spPr>
          <a:xfrm>
            <a:off x="817633" y="1290321"/>
            <a:ext cx="950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ordinary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elliptic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curves over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finite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fields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(CRS):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292241-9C27-ADA2-96CC-4B60DC05BC03}"/>
              </a:ext>
            </a:extLst>
          </p:cNvPr>
          <p:cNvSpPr txBox="1"/>
          <p:nvPr/>
        </p:nvSpPr>
        <p:spPr>
          <a:xfrm>
            <a:off x="3611458" y="508001"/>
            <a:ext cx="33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(C.,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Sotáková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V.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DA660FD1-1B98-ECB9-FB1C-2D8C5E60ABDC}"/>
                  </a:ext>
                </a:extLst>
              </p:cNvPr>
              <p:cNvSpPr txBox="1"/>
              <p:nvPr/>
            </p:nvSpPr>
            <p:spPr>
              <a:xfrm>
                <a:off x="1127760" y="1949585"/>
                <a:ext cx="10495279" cy="211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idea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made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work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Tate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pairing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instead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Weil)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reason: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allows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non-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self-pairings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take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proportional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cyclic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enforced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descent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volcano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DA660FD1-1B98-ECB9-FB1C-2D8C5E60A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1949585"/>
                <a:ext cx="10495279" cy="2117054"/>
              </a:xfrm>
              <a:prstGeom prst="rect">
                <a:avLst/>
              </a:prstGeom>
              <a:blipFill>
                <a:blip r:embed="rId2"/>
                <a:stretch>
                  <a:fillRect l="-755" t="-2305" b="-57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6" name="Groep 295">
            <a:extLst>
              <a:ext uri="{FF2B5EF4-FFF2-40B4-BE49-F238E27FC236}">
                <a16:creationId xmlns:a16="http://schemas.microsoft.com/office/drawing/2014/main" id="{EFF97B03-3B76-CFEB-47E7-01EE60BE46BC}"/>
              </a:ext>
            </a:extLst>
          </p:cNvPr>
          <p:cNvGrpSpPr/>
          <p:nvPr/>
        </p:nvGrpSpPr>
        <p:grpSpPr>
          <a:xfrm>
            <a:off x="7315200" y="3284681"/>
            <a:ext cx="4573813" cy="3316800"/>
            <a:chOff x="4248826" y="999222"/>
            <a:chExt cx="7683799" cy="5572074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C8FAD29-BA2D-492D-25F1-6CE576476BE5}"/>
                </a:ext>
              </a:extLst>
            </p:cNvPr>
            <p:cNvSpPr/>
            <p:nvPr/>
          </p:nvSpPr>
          <p:spPr>
            <a:xfrm>
              <a:off x="4300943" y="4309344"/>
              <a:ext cx="7566553" cy="2208519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5590238-9629-4222-0961-DF4E57E56B5E}"/>
                </a:ext>
              </a:extLst>
            </p:cNvPr>
            <p:cNvSpPr/>
            <p:nvPr/>
          </p:nvSpPr>
          <p:spPr>
            <a:xfrm>
              <a:off x="4285912" y="3998767"/>
              <a:ext cx="7565231" cy="1357313"/>
            </a:xfrm>
            <a:custGeom>
              <a:avLst/>
              <a:gdLst>
                <a:gd name="connsiteX0" fmla="*/ 0 w 7565231"/>
                <a:gd name="connsiteY0" fmla="*/ 1357313 h 1357313"/>
                <a:gd name="connsiteX1" fmla="*/ 1321593 w 7565231"/>
                <a:gd name="connsiteY1" fmla="*/ 42863 h 1357313"/>
                <a:gd name="connsiteX2" fmla="*/ 6272212 w 7565231"/>
                <a:gd name="connsiteY2" fmla="*/ 0 h 1357313"/>
                <a:gd name="connsiteX3" fmla="*/ 7565231 w 7565231"/>
                <a:gd name="connsiteY3" fmla="*/ 1250156 h 1357313"/>
                <a:gd name="connsiteX4" fmla="*/ 0 w 7565231"/>
                <a:gd name="connsiteY4" fmla="*/ 1357313 h 135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5231" h="1357313">
                  <a:moveTo>
                    <a:pt x="0" y="1357313"/>
                  </a:moveTo>
                  <a:lnTo>
                    <a:pt x="1321593" y="42863"/>
                  </a:lnTo>
                  <a:lnTo>
                    <a:pt x="6272212" y="0"/>
                  </a:lnTo>
                  <a:lnTo>
                    <a:pt x="7565231" y="1250156"/>
                  </a:lnTo>
                  <a:lnTo>
                    <a:pt x="0" y="135731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A8C46E0-BDA5-25C9-F619-27DE244E86B3}"/>
                </a:ext>
              </a:extLst>
            </p:cNvPr>
            <p:cNvSpPr/>
            <p:nvPr/>
          </p:nvSpPr>
          <p:spPr>
            <a:xfrm>
              <a:off x="5604373" y="3409128"/>
              <a:ext cx="4962418" cy="128637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EEC959-96B6-347C-0C08-6A9188948941}"/>
                </a:ext>
              </a:extLst>
            </p:cNvPr>
            <p:cNvSpPr/>
            <p:nvPr/>
          </p:nvSpPr>
          <p:spPr>
            <a:xfrm>
              <a:off x="5606063" y="2691159"/>
              <a:ext cx="4962659" cy="1322231"/>
            </a:xfrm>
            <a:custGeom>
              <a:avLst/>
              <a:gdLst>
                <a:gd name="connsiteX0" fmla="*/ 0 w 4962659"/>
                <a:gd name="connsiteY0" fmla="*/ 1322231 h 1322231"/>
                <a:gd name="connsiteX1" fmla="*/ 824248 w 4962659"/>
                <a:gd name="connsiteY1" fmla="*/ 0 h 1322231"/>
                <a:gd name="connsiteX2" fmla="*/ 4125533 w 4962659"/>
                <a:gd name="connsiteY2" fmla="*/ 0 h 1322231"/>
                <a:gd name="connsiteX3" fmla="*/ 4962659 w 4962659"/>
                <a:gd name="connsiteY3" fmla="*/ 1296473 h 1322231"/>
                <a:gd name="connsiteX4" fmla="*/ 0 w 4962659"/>
                <a:gd name="connsiteY4" fmla="*/ 1322231 h 132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2659" h="1322231">
                  <a:moveTo>
                    <a:pt x="0" y="1322231"/>
                  </a:moveTo>
                  <a:lnTo>
                    <a:pt x="824248" y="0"/>
                  </a:lnTo>
                  <a:lnTo>
                    <a:pt x="4125533" y="0"/>
                  </a:lnTo>
                  <a:lnTo>
                    <a:pt x="4962659" y="1296473"/>
                  </a:lnTo>
                  <a:lnTo>
                    <a:pt x="0" y="132223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5EBD926D-F91B-8220-141A-E52CA7BCCFF5}"/>
                </a:ext>
              </a:extLst>
            </p:cNvPr>
            <p:cNvSpPr/>
            <p:nvPr/>
          </p:nvSpPr>
          <p:spPr>
            <a:xfrm>
              <a:off x="6426305" y="2338099"/>
              <a:ext cx="3306531" cy="8647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B49308D-8801-AAB8-CCE9-6CDBC7FC08F8}"/>
                </a:ext>
              </a:extLst>
            </p:cNvPr>
            <p:cNvSpPr/>
            <p:nvPr/>
          </p:nvSpPr>
          <p:spPr>
            <a:xfrm>
              <a:off x="6426305" y="1479824"/>
              <a:ext cx="3299486" cy="1272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F0559F14-303D-AC49-8A44-7E8A8E0B0158}"/>
                </a:ext>
              </a:extLst>
            </p:cNvPr>
            <p:cNvSpPr/>
            <p:nvPr/>
          </p:nvSpPr>
          <p:spPr>
            <a:xfrm>
              <a:off x="6436579" y="1045268"/>
              <a:ext cx="3281897" cy="86225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D6C5FC35-AB3B-C228-7490-9B7A80CC786C}"/>
                </a:ext>
              </a:extLst>
            </p:cNvPr>
            <p:cNvSpPr/>
            <p:nvPr/>
          </p:nvSpPr>
          <p:spPr>
            <a:xfrm>
              <a:off x="9502348" y="122315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BC66F6FC-FDCF-C5A1-16B2-EF9B8295A97A}"/>
                </a:ext>
              </a:extLst>
            </p:cNvPr>
            <p:cNvSpPr/>
            <p:nvPr/>
          </p:nvSpPr>
          <p:spPr>
            <a:xfrm>
              <a:off x="8818369" y="180934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C458A824-D18D-EFDB-6223-3937732694A1}"/>
                </a:ext>
              </a:extLst>
            </p:cNvPr>
            <p:cNvSpPr/>
            <p:nvPr/>
          </p:nvSpPr>
          <p:spPr>
            <a:xfrm>
              <a:off x="8041561" y="99922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F33395EC-42AA-1D55-085D-1D026ADE8CD3}"/>
                </a:ext>
              </a:extLst>
            </p:cNvPr>
            <p:cNvSpPr/>
            <p:nvPr/>
          </p:nvSpPr>
          <p:spPr>
            <a:xfrm>
              <a:off x="7275859" y="180934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B011A3AB-A23C-9B0C-E47B-7C4AA0B697CA}"/>
                </a:ext>
              </a:extLst>
            </p:cNvPr>
            <p:cNvSpPr/>
            <p:nvPr/>
          </p:nvSpPr>
          <p:spPr>
            <a:xfrm>
              <a:off x="6587900" y="122315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5CA852CE-2D86-411D-FFCE-2DCF665C72AF}"/>
                </a:ext>
              </a:extLst>
            </p:cNvPr>
            <p:cNvSpPr/>
            <p:nvPr/>
          </p:nvSpPr>
          <p:spPr>
            <a:xfrm>
              <a:off x="7042379" y="3065561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40CAC36-B294-C9C4-08A9-BA6E09599849}"/>
                </a:ext>
              </a:extLst>
            </p:cNvPr>
            <p:cNvSpPr/>
            <p:nvPr/>
          </p:nvSpPr>
          <p:spPr>
            <a:xfrm>
              <a:off x="7505022" y="313223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B0D79251-A9F0-67A1-9DC8-5E111E79A6F9}"/>
                </a:ext>
              </a:extLst>
            </p:cNvPr>
            <p:cNvSpPr/>
            <p:nvPr/>
          </p:nvSpPr>
          <p:spPr>
            <a:xfrm>
              <a:off x="8584069" y="3125433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A002AEA9-BF36-4FDE-6C8F-82BF5CE0735B}"/>
                </a:ext>
              </a:extLst>
            </p:cNvPr>
            <p:cNvSpPr/>
            <p:nvPr/>
          </p:nvSpPr>
          <p:spPr>
            <a:xfrm>
              <a:off x="9038548" y="3057397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9" name="Ovaal 38">
              <a:extLst>
                <a:ext uri="{FF2B5EF4-FFF2-40B4-BE49-F238E27FC236}">
                  <a16:creationId xmlns:a16="http://schemas.microsoft.com/office/drawing/2014/main" id="{E1B0F016-A7A2-9B57-1E39-E6F43A1F1559}"/>
                </a:ext>
              </a:extLst>
            </p:cNvPr>
            <p:cNvSpPr/>
            <p:nvPr/>
          </p:nvSpPr>
          <p:spPr>
            <a:xfrm>
              <a:off x="6401483" y="262877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A32647FC-ADF4-0417-B3C5-FB2417D93B76}"/>
                </a:ext>
              </a:extLst>
            </p:cNvPr>
            <p:cNvSpPr/>
            <p:nvPr/>
          </p:nvSpPr>
          <p:spPr>
            <a:xfrm>
              <a:off x="6753908" y="2446436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A83324CB-B1BC-B53E-6B6A-B5348D4BB5E9}"/>
                </a:ext>
              </a:extLst>
            </p:cNvPr>
            <p:cNvSpPr/>
            <p:nvPr/>
          </p:nvSpPr>
          <p:spPr>
            <a:xfrm>
              <a:off x="7804380" y="230492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43770D0-C241-0763-B71C-08D96B7EB183}"/>
                </a:ext>
              </a:extLst>
            </p:cNvPr>
            <p:cNvSpPr/>
            <p:nvPr/>
          </p:nvSpPr>
          <p:spPr>
            <a:xfrm>
              <a:off x="8283352" y="229811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8E5FE86F-BD8D-D3D6-F817-E57C592A2EE3}"/>
                </a:ext>
              </a:extLst>
            </p:cNvPr>
            <p:cNvSpPr/>
            <p:nvPr/>
          </p:nvSpPr>
          <p:spPr>
            <a:xfrm>
              <a:off x="9337669" y="2453639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F7A72E21-B412-240C-11CD-3B28BE3AF514}"/>
                </a:ext>
              </a:extLst>
            </p:cNvPr>
            <p:cNvSpPr/>
            <p:nvPr/>
          </p:nvSpPr>
          <p:spPr>
            <a:xfrm>
              <a:off x="9676519" y="2627885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D8375120-E146-91C4-EA72-A18D4DA0B5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0421" y="1851301"/>
              <a:ext cx="225706" cy="1261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DF883974-3D6D-9692-F15C-B2C423C82C4B}"/>
                </a:ext>
              </a:extLst>
            </p:cNvPr>
            <p:cNvCxnSpPr>
              <a:cxnSpLocks/>
            </p:cNvCxnSpPr>
            <p:nvPr/>
          </p:nvCxnSpPr>
          <p:spPr>
            <a:xfrm>
              <a:off x="7321915" y="1857089"/>
              <a:ext cx="231493" cy="13195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1A197B6D-8DA0-D67A-0432-CF7F5542731C}"/>
                </a:ext>
              </a:extLst>
            </p:cNvPr>
            <p:cNvCxnSpPr>
              <a:cxnSpLocks/>
            </p:cNvCxnSpPr>
            <p:nvPr/>
          </p:nvCxnSpPr>
          <p:spPr>
            <a:xfrm>
              <a:off x="8865849" y="1851409"/>
              <a:ext cx="223520" cy="1259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6766D4C-910A-729E-F529-9281937DD6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8782" y="1848022"/>
              <a:ext cx="233681" cy="1330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1D49BD03-1042-0251-04B8-66C65EB4F46F}"/>
                </a:ext>
              </a:extLst>
            </p:cNvPr>
            <p:cNvCxnSpPr>
              <a:cxnSpLocks/>
            </p:cNvCxnSpPr>
            <p:nvPr/>
          </p:nvCxnSpPr>
          <p:spPr>
            <a:xfrm>
              <a:off x="6629717" y="1269461"/>
              <a:ext cx="163585" cy="11870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40DBFBE9-95E7-FAB6-B204-17C47B6E2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3548" y="1277850"/>
              <a:ext cx="176169" cy="135062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A67F4B9E-B239-6850-68DD-F7063CCEC2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8704" y="1042959"/>
              <a:ext cx="230698" cy="12541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A59D53B5-B60E-36F6-7D58-166EF253AB9B}"/>
                </a:ext>
              </a:extLst>
            </p:cNvPr>
            <p:cNvCxnSpPr>
              <a:cxnSpLocks/>
            </p:cNvCxnSpPr>
            <p:nvPr/>
          </p:nvCxnSpPr>
          <p:spPr>
            <a:xfrm>
              <a:off x="8089402" y="1047153"/>
              <a:ext cx="234891" cy="12457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F34B3C25-82BD-E069-DC68-7C4629374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9695" y="1265267"/>
              <a:ext cx="155196" cy="117865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3F1AA8C6-4606-D7AF-323E-478AB90085A5}"/>
                </a:ext>
              </a:extLst>
            </p:cNvPr>
            <p:cNvCxnSpPr>
              <a:cxnSpLocks/>
            </p:cNvCxnSpPr>
            <p:nvPr/>
          </p:nvCxnSpPr>
          <p:spPr>
            <a:xfrm>
              <a:off x="9549087" y="1265267"/>
              <a:ext cx="176168" cy="13590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FAEEBDA5-91E3-22B6-7E55-471A2D1799C9}"/>
                </a:ext>
              </a:extLst>
            </p:cNvPr>
            <p:cNvSpPr/>
            <p:nvPr/>
          </p:nvSpPr>
          <p:spPr>
            <a:xfrm>
              <a:off x="6228863" y="445862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870E8461-3263-09DD-E227-A670EDF19D73}"/>
                </a:ext>
              </a:extLst>
            </p:cNvPr>
            <p:cNvSpPr/>
            <p:nvPr/>
          </p:nvSpPr>
          <p:spPr>
            <a:xfrm>
              <a:off x="6471415" y="4516581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37E555DA-852B-11A7-43C5-4CC59D90641B}"/>
                </a:ext>
              </a:extLst>
            </p:cNvPr>
            <p:cNvSpPr/>
            <p:nvPr/>
          </p:nvSpPr>
          <p:spPr>
            <a:xfrm>
              <a:off x="6722553" y="4561657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22F28FEC-9980-7646-8CED-6808D99499A9}"/>
                </a:ext>
              </a:extLst>
            </p:cNvPr>
            <p:cNvSpPr/>
            <p:nvPr/>
          </p:nvSpPr>
          <p:spPr>
            <a:xfrm>
              <a:off x="7119652" y="4602440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2881A019-440C-5DEA-BB41-D07BB283B6C5}"/>
                </a:ext>
              </a:extLst>
            </p:cNvPr>
            <p:cNvSpPr/>
            <p:nvPr/>
          </p:nvSpPr>
          <p:spPr>
            <a:xfrm>
              <a:off x="7383669" y="463034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2F611D99-3B7F-A453-1580-C7F4433D5637}"/>
                </a:ext>
              </a:extLst>
            </p:cNvPr>
            <p:cNvSpPr/>
            <p:nvPr/>
          </p:nvSpPr>
          <p:spPr>
            <a:xfrm>
              <a:off x="7651978" y="464107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DC806EDB-84B8-5AF1-416D-16B4318D30D7}"/>
                </a:ext>
              </a:extLst>
            </p:cNvPr>
            <p:cNvSpPr/>
            <p:nvPr/>
          </p:nvSpPr>
          <p:spPr>
            <a:xfrm>
              <a:off x="8439736" y="464322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B5B0AD54-FD9E-E8F6-E357-AC2AD358C8BC}"/>
                </a:ext>
              </a:extLst>
            </p:cNvPr>
            <p:cNvSpPr/>
            <p:nvPr/>
          </p:nvSpPr>
          <p:spPr>
            <a:xfrm>
              <a:off x="8708046" y="463678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9CB5604F-D42B-2336-5B4A-42B8DD61A886}"/>
                </a:ext>
              </a:extLst>
            </p:cNvPr>
            <p:cNvSpPr/>
            <p:nvPr/>
          </p:nvSpPr>
          <p:spPr>
            <a:xfrm>
              <a:off x="8976355" y="4613171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FA5AC00B-FF51-0F73-E776-41F00F385324}"/>
                </a:ext>
              </a:extLst>
            </p:cNvPr>
            <p:cNvSpPr/>
            <p:nvPr/>
          </p:nvSpPr>
          <p:spPr>
            <a:xfrm>
              <a:off x="9364868" y="456380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8B9ED38F-1EDF-DA79-1C01-5FCB3B45112B}"/>
                </a:ext>
              </a:extLst>
            </p:cNvPr>
            <p:cNvSpPr/>
            <p:nvPr/>
          </p:nvSpPr>
          <p:spPr>
            <a:xfrm>
              <a:off x="9624592" y="4514433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874A46F1-03E1-F554-E8D6-606774203D9D}"/>
                </a:ext>
              </a:extLst>
            </p:cNvPr>
            <p:cNvSpPr/>
            <p:nvPr/>
          </p:nvSpPr>
          <p:spPr>
            <a:xfrm>
              <a:off x="9858558" y="4460771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5162BB4A-B2EB-B1EE-52A5-D28D08AAD56D}"/>
                </a:ext>
              </a:extLst>
            </p:cNvPr>
            <p:cNvSpPr/>
            <p:nvPr/>
          </p:nvSpPr>
          <p:spPr>
            <a:xfrm>
              <a:off x="10534699" y="402932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67F1F130-08DB-04D9-BBD9-5012F5BA4397}"/>
                </a:ext>
              </a:extLst>
            </p:cNvPr>
            <p:cNvSpPr/>
            <p:nvPr/>
          </p:nvSpPr>
          <p:spPr>
            <a:xfrm>
              <a:off x="5556789" y="4037190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9C64E3EF-0D1D-EAEA-3DAE-73F65797B8C6}"/>
                </a:ext>
              </a:extLst>
            </p:cNvPr>
            <p:cNvSpPr/>
            <p:nvPr/>
          </p:nvSpPr>
          <p:spPr>
            <a:xfrm>
              <a:off x="5623330" y="385903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0" name="Ovaal 69">
              <a:extLst>
                <a:ext uri="{FF2B5EF4-FFF2-40B4-BE49-F238E27FC236}">
                  <a16:creationId xmlns:a16="http://schemas.microsoft.com/office/drawing/2014/main" id="{9C3C6851-6A8A-25B7-9408-BD2E8DE644F8}"/>
                </a:ext>
              </a:extLst>
            </p:cNvPr>
            <p:cNvSpPr/>
            <p:nvPr/>
          </p:nvSpPr>
          <p:spPr>
            <a:xfrm>
              <a:off x="5805781" y="372809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16896AB1-33A2-4883-32F3-2310B89A3914}"/>
                </a:ext>
              </a:extLst>
            </p:cNvPr>
            <p:cNvSpPr/>
            <p:nvPr/>
          </p:nvSpPr>
          <p:spPr>
            <a:xfrm>
              <a:off x="6168536" y="3579990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8BDF955C-24EB-D953-5506-7906903F24CC}"/>
                </a:ext>
              </a:extLst>
            </p:cNvPr>
            <p:cNvSpPr/>
            <p:nvPr/>
          </p:nvSpPr>
          <p:spPr>
            <a:xfrm>
              <a:off x="6398209" y="351774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FC7B9C90-E09A-453B-6F27-C660109CA184}"/>
                </a:ext>
              </a:extLst>
            </p:cNvPr>
            <p:cNvSpPr/>
            <p:nvPr/>
          </p:nvSpPr>
          <p:spPr>
            <a:xfrm>
              <a:off x="6627882" y="3468373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52477E92-924D-85A4-1B09-0304A5A0A06D}"/>
                </a:ext>
              </a:extLst>
            </p:cNvPr>
            <p:cNvSpPr/>
            <p:nvPr/>
          </p:nvSpPr>
          <p:spPr>
            <a:xfrm>
              <a:off x="7321195" y="338036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A76E53E-F895-80A1-DC74-94EBFE13D8EC}"/>
                </a:ext>
              </a:extLst>
            </p:cNvPr>
            <p:cNvSpPr/>
            <p:nvPr/>
          </p:nvSpPr>
          <p:spPr>
            <a:xfrm>
              <a:off x="7593797" y="3369636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9EEB401A-9A65-6BC7-9DDF-57FE41687D46}"/>
                </a:ext>
              </a:extLst>
            </p:cNvPr>
            <p:cNvSpPr/>
            <p:nvPr/>
          </p:nvSpPr>
          <p:spPr>
            <a:xfrm>
              <a:off x="7832056" y="3371783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CDF33AC7-E6B3-3D4C-C39F-B85D99A1C738}"/>
                </a:ext>
              </a:extLst>
            </p:cNvPr>
            <p:cNvSpPr/>
            <p:nvPr/>
          </p:nvSpPr>
          <p:spPr>
            <a:xfrm>
              <a:off x="8250619" y="3373930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3348B2D3-50AB-F068-88B4-2E6B53608259}"/>
                </a:ext>
              </a:extLst>
            </p:cNvPr>
            <p:cNvSpPr/>
            <p:nvPr/>
          </p:nvSpPr>
          <p:spPr>
            <a:xfrm>
              <a:off x="8493172" y="3371784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1F166909-60CA-CE20-7075-C1B2A5126075}"/>
                </a:ext>
              </a:extLst>
            </p:cNvPr>
            <p:cNvSpPr/>
            <p:nvPr/>
          </p:nvSpPr>
          <p:spPr>
            <a:xfrm>
              <a:off x="8765775" y="3386810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4E359C15-F9D4-A2E1-9360-C5ED43D3888A}"/>
                </a:ext>
              </a:extLst>
            </p:cNvPr>
            <p:cNvSpPr/>
            <p:nvPr/>
          </p:nvSpPr>
          <p:spPr>
            <a:xfrm>
              <a:off x="9459088" y="3470523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5CF312-B4EA-8D8A-E8EC-FE747C605291}"/>
                </a:ext>
              </a:extLst>
            </p:cNvPr>
            <p:cNvSpPr/>
            <p:nvPr/>
          </p:nvSpPr>
          <p:spPr>
            <a:xfrm>
              <a:off x="9688761" y="3511306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FF230592-3C34-96E4-9B44-5944001F6FBA}"/>
                </a:ext>
              </a:extLst>
            </p:cNvPr>
            <p:cNvSpPr/>
            <p:nvPr/>
          </p:nvSpPr>
          <p:spPr>
            <a:xfrm>
              <a:off x="9922728" y="357784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04A58D05-4EF2-09A6-81B7-68E4403244D2}"/>
                </a:ext>
              </a:extLst>
            </p:cNvPr>
            <p:cNvSpPr/>
            <p:nvPr/>
          </p:nvSpPr>
          <p:spPr>
            <a:xfrm>
              <a:off x="10285483" y="3738833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BCB29A07-DF2F-60B0-078F-C5C9AE0E0256}"/>
                </a:ext>
              </a:extLst>
            </p:cNvPr>
            <p:cNvSpPr/>
            <p:nvPr/>
          </p:nvSpPr>
          <p:spPr>
            <a:xfrm>
              <a:off x="10463640" y="386118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85" name="Rechte verbindingslijn 84">
              <a:extLst>
                <a:ext uri="{FF2B5EF4-FFF2-40B4-BE49-F238E27FC236}">
                  <a16:creationId xmlns:a16="http://schemas.microsoft.com/office/drawing/2014/main" id="{375366C5-6512-3549-186E-C5CA4246B43C}"/>
                </a:ext>
              </a:extLst>
            </p:cNvPr>
            <p:cNvCxnSpPr>
              <a:cxnSpLocks/>
            </p:cNvCxnSpPr>
            <p:nvPr/>
          </p:nvCxnSpPr>
          <p:spPr>
            <a:xfrm>
              <a:off x="9735888" y="2716917"/>
              <a:ext cx="841420" cy="13608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B8E28221-D7F6-3559-6821-EB23C350C3CC}"/>
                </a:ext>
              </a:extLst>
            </p:cNvPr>
            <p:cNvCxnSpPr>
              <a:cxnSpLocks/>
            </p:cNvCxnSpPr>
            <p:nvPr/>
          </p:nvCxnSpPr>
          <p:spPr>
            <a:xfrm>
              <a:off x="9730919" y="2716751"/>
              <a:ext cx="743869" cy="11496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>
              <a:extLst>
                <a:ext uri="{FF2B5EF4-FFF2-40B4-BE49-F238E27FC236}">
                  <a16:creationId xmlns:a16="http://schemas.microsoft.com/office/drawing/2014/main" id="{32375ACF-BCF7-4F16-872B-E4EC1519ECBA}"/>
                </a:ext>
              </a:extLst>
            </p:cNvPr>
            <p:cNvCxnSpPr>
              <a:cxnSpLocks/>
              <a:stCxn id="44" idx="4"/>
            </p:cNvCxnSpPr>
            <p:nvPr/>
          </p:nvCxnSpPr>
          <p:spPr>
            <a:xfrm>
              <a:off x="9724103" y="2723052"/>
              <a:ext cx="583094" cy="101982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59F43662-8EFB-59DC-CCCB-6DB933D150D2}"/>
                </a:ext>
              </a:extLst>
            </p:cNvPr>
            <p:cNvCxnSpPr>
              <a:cxnSpLocks/>
            </p:cNvCxnSpPr>
            <p:nvPr/>
          </p:nvCxnSpPr>
          <p:spPr>
            <a:xfrm>
              <a:off x="9410438" y="2540339"/>
              <a:ext cx="546876" cy="103200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>
              <a:extLst>
                <a:ext uri="{FF2B5EF4-FFF2-40B4-BE49-F238E27FC236}">
                  <a16:creationId xmlns:a16="http://schemas.microsoft.com/office/drawing/2014/main" id="{708FF8E8-1CC2-6BE3-C7D8-B4ECBA742E0F}"/>
                </a:ext>
              </a:extLst>
            </p:cNvPr>
            <p:cNvCxnSpPr>
              <a:cxnSpLocks/>
            </p:cNvCxnSpPr>
            <p:nvPr/>
          </p:nvCxnSpPr>
          <p:spPr>
            <a:xfrm>
              <a:off x="9398677" y="2552100"/>
              <a:ext cx="323422" cy="95262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156652D8-4BAC-F638-9143-06BB6884D419}"/>
                </a:ext>
              </a:extLst>
            </p:cNvPr>
            <p:cNvCxnSpPr>
              <a:cxnSpLocks/>
            </p:cNvCxnSpPr>
            <p:nvPr/>
          </p:nvCxnSpPr>
          <p:spPr>
            <a:xfrm>
              <a:off x="9378096" y="2552100"/>
              <a:ext cx="123488" cy="9114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>
              <a:extLst>
                <a:ext uri="{FF2B5EF4-FFF2-40B4-BE49-F238E27FC236}">
                  <a16:creationId xmlns:a16="http://schemas.microsoft.com/office/drawing/2014/main" id="{80059A4F-9EEF-91D7-8844-E793483D0620}"/>
                </a:ext>
              </a:extLst>
            </p:cNvPr>
            <p:cNvCxnSpPr>
              <a:cxnSpLocks/>
            </p:cNvCxnSpPr>
            <p:nvPr/>
          </p:nvCxnSpPr>
          <p:spPr>
            <a:xfrm>
              <a:off x="8369610" y="2390390"/>
              <a:ext cx="432208" cy="99084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>
              <a:extLst>
                <a:ext uri="{FF2B5EF4-FFF2-40B4-BE49-F238E27FC236}">
                  <a16:creationId xmlns:a16="http://schemas.microsoft.com/office/drawing/2014/main" id="{842AD016-F260-0C4E-3E49-72B884B92854}"/>
                </a:ext>
              </a:extLst>
            </p:cNvPr>
            <p:cNvCxnSpPr>
              <a:cxnSpLocks/>
            </p:cNvCxnSpPr>
            <p:nvPr/>
          </p:nvCxnSpPr>
          <p:spPr>
            <a:xfrm>
              <a:off x="8337268" y="2399210"/>
              <a:ext cx="191112" cy="95850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F8E03670-679F-74C6-3E9D-D973F0232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0225" y="2390390"/>
              <a:ext cx="14701" cy="97320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1B515B91-56A6-3F77-E960-B146FE95FD6C}"/>
                </a:ext>
              </a:extLst>
            </p:cNvPr>
            <p:cNvCxnSpPr>
              <a:cxnSpLocks/>
            </p:cNvCxnSpPr>
            <p:nvPr/>
          </p:nvCxnSpPr>
          <p:spPr>
            <a:xfrm>
              <a:off x="7859583" y="2402502"/>
              <a:ext cx="13689" cy="9609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94">
              <a:extLst>
                <a:ext uri="{FF2B5EF4-FFF2-40B4-BE49-F238E27FC236}">
                  <a16:creationId xmlns:a16="http://schemas.microsoft.com/office/drawing/2014/main" id="{892DCB41-4043-E29A-4F9A-8B2BB9C5B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1516" y="2402502"/>
              <a:ext cx="186165" cy="95820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D0878D7A-0365-2616-1DFF-B663EF4118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744" y="2394289"/>
              <a:ext cx="443512" cy="98010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>
              <a:extLst>
                <a:ext uri="{FF2B5EF4-FFF2-40B4-BE49-F238E27FC236}">
                  <a16:creationId xmlns:a16="http://schemas.microsoft.com/office/drawing/2014/main" id="{4C061F6C-CDBE-FB43-35C0-0BC747378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6887" y="2539389"/>
              <a:ext cx="131410" cy="92535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5E09332F-111F-3D82-4FFE-B2ADE7838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6081" y="2539389"/>
              <a:ext cx="323052" cy="96641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3575662E-0AE9-3ABD-293D-B6F14522E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0637" y="2522962"/>
              <a:ext cx="539333" cy="105128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2865739B-8145-4720-3005-60945D2E3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0209" y="2720079"/>
              <a:ext cx="553020" cy="101295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B8808A30-59F0-D904-081E-576846915C6D}"/>
                </a:ext>
              </a:extLst>
            </p:cNvPr>
            <p:cNvCxnSpPr>
              <a:cxnSpLocks/>
            </p:cNvCxnSpPr>
            <p:nvPr/>
          </p:nvCxnSpPr>
          <p:spPr>
            <a:xfrm>
              <a:off x="9088663" y="3110294"/>
              <a:ext cx="808485" cy="13910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DE1F56B-7676-C730-B441-FED0DCD87D8F}"/>
                </a:ext>
              </a:extLst>
            </p:cNvPr>
            <p:cNvCxnSpPr>
              <a:cxnSpLocks/>
            </p:cNvCxnSpPr>
            <p:nvPr/>
          </p:nvCxnSpPr>
          <p:spPr>
            <a:xfrm>
              <a:off x="9085132" y="3103233"/>
              <a:ext cx="586064" cy="1451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B3204369-983E-A3B9-149F-7A437610C51E}"/>
                </a:ext>
              </a:extLst>
            </p:cNvPr>
            <p:cNvCxnSpPr>
              <a:cxnSpLocks/>
            </p:cNvCxnSpPr>
            <p:nvPr/>
          </p:nvCxnSpPr>
          <p:spPr>
            <a:xfrm>
              <a:off x="9081602" y="3106764"/>
              <a:ext cx="321276" cy="14934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1D9AD4D2-7F3B-E94F-A509-4C870D6110B5}"/>
                </a:ext>
              </a:extLst>
            </p:cNvPr>
            <p:cNvCxnSpPr>
              <a:cxnSpLocks/>
            </p:cNvCxnSpPr>
            <p:nvPr/>
          </p:nvCxnSpPr>
          <p:spPr>
            <a:xfrm>
              <a:off x="8626167" y="3170313"/>
              <a:ext cx="395416" cy="1482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7EC5FD9D-D236-2B1B-2D01-58EEAFAE482D}"/>
                </a:ext>
              </a:extLst>
            </p:cNvPr>
            <p:cNvCxnSpPr>
              <a:cxnSpLocks/>
            </p:cNvCxnSpPr>
            <p:nvPr/>
          </p:nvCxnSpPr>
          <p:spPr>
            <a:xfrm>
              <a:off x="8622637" y="3166782"/>
              <a:ext cx="127098" cy="15110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C7CD1D1A-EEE7-BB17-B05E-6F1891F08A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1417" y="3170313"/>
              <a:ext cx="144750" cy="15145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2133CE7B-6E8D-48F4-EDEE-80155A095D35}"/>
                </a:ext>
              </a:extLst>
            </p:cNvPr>
            <p:cNvCxnSpPr>
              <a:cxnSpLocks/>
            </p:cNvCxnSpPr>
            <p:nvPr/>
          </p:nvCxnSpPr>
          <p:spPr>
            <a:xfrm>
              <a:off x="7551061" y="3167890"/>
              <a:ext cx="143054" cy="15205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46D3833D-7228-3E88-77F4-FAC47C30B1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9327" y="3173843"/>
              <a:ext cx="112976" cy="14969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16D1BCFD-9DDD-1C2F-BF02-88F70FF1AD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1009" y="3170313"/>
              <a:ext cx="381294" cy="1482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73D274B5-12D0-7308-1C97-0AE5DE2A0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123" y="3106764"/>
              <a:ext cx="314215" cy="15004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996FBEC9-5C37-98DA-26A0-67E289D97E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8457" y="3110294"/>
              <a:ext cx="564881" cy="14475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E9548237-6606-7F7C-E8B5-F9DD21E41F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1322" y="3106764"/>
              <a:ext cx="812016" cy="13945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34C88289-1D54-9FD8-74F8-738902F77B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4057" y="2708602"/>
              <a:ext cx="819132" cy="13796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2A8A5BD1-57E0-5955-F4F2-99CD8FDB0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2912" y="2718408"/>
              <a:ext cx="713161" cy="11438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89B80DB4-F7E3-F651-A35A-965480436078}"/>
                </a:ext>
              </a:extLst>
            </p:cNvPr>
            <p:cNvSpPr/>
            <p:nvPr/>
          </p:nvSpPr>
          <p:spPr>
            <a:xfrm>
              <a:off x="8301559" y="6476129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0708C234-9762-97A7-A54B-435A9A2E8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0789" y="4684898"/>
              <a:ext cx="130628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>
              <a:extLst>
                <a:ext uri="{FF2B5EF4-FFF2-40B4-BE49-F238E27FC236}">
                  <a16:creationId xmlns:a16="http://schemas.microsoft.com/office/drawing/2014/main" id="{22FFD2A9-458D-A26E-F765-F70FD805D64F}"/>
                </a:ext>
              </a:extLst>
            </p:cNvPr>
            <p:cNvCxnSpPr>
              <a:cxnSpLocks/>
            </p:cNvCxnSpPr>
            <p:nvPr/>
          </p:nvCxnSpPr>
          <p:spPr>
            <a:xfrm>
              <a:off x="8483747" y="4686638"/>
              <a:ext cx="1200" cy="18199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7D45FB13-94AB-507F-410D-8D8C8604365F}"/>
                </a:ext>
              </a:extLst>
            </p:cNvPr>
            <p:cNvSpPr/>
            <p:nvPr/>
          </p:nvSpPr>
          <p:spPr>
            <a:xfrm>
              <a:off x="8440706" y="647259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19" name="Rechte verbindingslijn 118">
              <a:extLst>
                <a:ext uri="{FF2B5EF4-FFF2-40B4-BE49-F238E27FC236}">
                  <a16:creationId xmlns:a16="http://schemas.microsoft.com/office/drawing/2014/main" id="{D5E8C4FB-EF4E-58CE-E191-95C91ACB8C8D}"/>
                </a:ext>
              </a:extLst>
            </p:cNvPr>
            <p:cNvCxnSpPr>
              <a:cxnSpLocks/>
            </p:cNvCxnSpPr>
            <p:nvPr/>
          </p:nvCxnSpPr>
          <p:spPr>
            <a:xfrm>
              <a:off x="8483745" y="4686856"/>
              <a:ext cx="138892" cy="18197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F28F0FB9-8377-F49A-0929-54B584EA1613}"/>
                </a:ext>
              </a:extLst>
            </p:cNvPr>
            <p:cNvSpPr/>
            <p:nvPr/>
          </p:nvSpPr>
          <p:spPr>
            <a:xfrm>
              <a:off x="8576541" y="6465753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D06129AB-7C43-D8FA-C1D6-3C3B85C6A6B0}"/>
                </a:ext>
              </a:extLst>
            </p:cNvPr>
            <p:cNvSpPr/>
            <p:nvPr/>
          </p:nvSpPr>
          <p:spPr>
            <a:xfrm>
              <a:off x="8776555" y="6458219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53D6C141-2EC1-D81C-0F27-462C47DE5694}"/>
                </a:ext>
              </a:extLst>
            </p:cNvPr>
            <p:cNvCxnSpPr>
              <a:cxnSpLocks/>
            </p:cNvCxnSpPr>
            <p:nvPr/>
          </p:nvCxnSpPr>
          <p:spPr>
            <a:xfrm>
              <a:off x="8756796" y="4670776"/>
              <a:ext cx="67079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A99BF97C-058A-5830-CAA2-70324B01BE54}"/>
                </a:ext>
              </a:extLst>
            </p:cNvPr>
            <p:cNvCxnSpPr>
              <a:cxnSpLocks/>
            </p:cNvCxnSpPr>
            <p:nvPr/>
          </p:nvCxnSpPr>
          <p:spPr>
            <a:xfrm>
              <a:off x="8753265" y="4670776"/>
              <a:ext cx="208300" cy="18217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92C14610-21CB-7CEA-4BEC-A6812529D88C}"/>
                </a:ext>
              </a:extLst>
            </p:cNvPr>
            <p:cNvSpPr/>
            <p:nvPr/>
          </p:nvSpPr>
          <p:spPr>
            <a:xfrm>
              <a:off x="8915702" y="6451157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6BBEBFF1-1D8D-45BD-A76E-7BEE0116BC2C}"/>
                </a:ext>
              </a:extLst>
            </p:cNvPr>
            <p:cNvCxnSpPr>
              <a:cxnSpLocks/>
            </p:cNvCxnSpPr>
            <p:nvPr/>
          </p:nvCxnSpPr>
          <p:spPr>
            <a:xfrm>
              <a:off x="8749735" y="4674306"/>
              <a:ext cx="349519" cy="1804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24D13DEA-4211-0D5D-C22B-737F543277FB}"/>
                </a:ext>
              </a:extLst>
            </p:cNvPr>
            <p:cNvSpPr/>
            <p:nvPr/>
          </p:nvSpPr>
          <p:spPr>
            <a:xfrm>
              <a:off x="9051537" y="6440781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7B386F19-A9EF-7CA0-F648-CA9151459EEA}"/>
                </a:ext>
              </a:extLst>
            </p:cNvPr>
            <p:cNvSpPr/>
            <p:nvPr/>
          </p:nvSpPr>
          <p:spPr>
            <a:xfrm>
              <a:off x="9256520" y="6420607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id="{2DAD8F36-53DE-D952-E213-EEF3461B36CF}"/>
                </a:ext>
              </a:extLst>
            </p:cNvPr>
            <p:cNvCxnSpPr>
              <a:cxnSpLocks/>
            </p:cNvCxnSpPr>
            <p:nvPr/>
          </p:nvCxnSpPr>
          <p:spPr>
            <a:xfrm>
              <a:off x="9025114" y="4656654"/>
              <a:ext cx="278910" cy="1811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>
              <a:extLst>
                <a:ext uri="{FF2B5EF4-FFF2-40B4-BE49-F238E27FC236}">
                  <a16:creationId xmlns:a16="http://schemas.microsoft.com/office/drawing/2014/main" id="{9951C55F-28F0-3570-3F21-382C64E01354}"/>
                </a:ext>
              </a:extLst>
            </p:cNvPr>
            <p:cNvCxnSpPr>
              <a:cxnSpLocks/>
            </p:cNvCxnSpPr>
            <p:nvPr/>
          </p:nvCxnSpPr>
          <p:spPr>
            <a:xfrm>
              <a:off x="9018053" y="4653123"/>
              <a:ext cx="423660" cy="17934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EED5A5C-4BB6-F258-A5D3-4616828B8CB5}"/>
                </a:ext>
              </a:extLst>
            </p:cNvPr>
            <p:cNvSpPr/>
            <p:nvPr/>
          </p:nvSpPr>
          <p:spPr>
            <a:xfrm>
              <a:off x="9395667" y="6406483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31" name="Rechte verbindingslijn 130">
              <a:extLst>
                <a:ext uri="{FF2B5EF4-FFF2-40B4-BE49-F238E27FC236}">
                  <a16:creationId xmlns:a16="http://schemas.microsoft.com/office/drawing/2014/main" id="{01D60CAF-5668-396E-7A23-49927B059ED8}"/>
                </a:ext>
              </a:extLst>
            </p:cNvPr>
            <p:cNvCxnSpPr>
              <a:cxnSpLocks/>
            </p:cNvCxnSpPr>
            <p:nvPr/>
          </p:nvCxnSpPr>
          <p:spPr>
            <a:xfrm>
              <a:off x="9025114" y="4649593"/>
              <a:ext cx="547228" cy="17864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E242FE77-0BA2-3861-494F-A745B4DE760D}"/>
                </a:ext>
              </a:extLst>
            </p:cNvPr>
            <p:cNvSpPr/>
            <p:nvPr/>
          </p:nvSpPr>
          <p:spPr>
            <a:xfrm>
              <a:off x="9531502" y="639257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458AABA3-4C83-3C19-4451-19FE6C05EAD0}"/>
                </a:ext>
              </a:extLst>
            </p:cNvPr>
            <p:cNvSpPr/>
            <p:nvPr/>
          </p:nvSpPr>
          <p:spPr>
            <a:xfrm>
              <a:off x="10071097" y="630929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53142288-207D-9E05-798E-AE2716C65C40}"/>
                </a:ext>
              </a:extLst>
            </p:cNvPr>
            <p:cNvSpPr/>
            <p:nvPr/>
          </p:nvSpPr>
          <p:spPr>
            <a:xfrm>
              <a:off x="10217197" y="628143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8A96FC4D-C5B8-7ABE-C2A9-B66EC0772BF1}"/>
                </a:ext>
              </a:extLst>
            </p:cNvPr>
            <p:cNvSpPr/>
            <p:nvPr/>
          </p:nvSpPr>
          <p:spPr>
            <a:xfrm>
              <a:off x="10358705" y="6244489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DA1F6FCC-3621-19C2-DD46-1623C26713F9}"/>
                </a:ext>
              </a:extLst>
            </p:cNvPr>
            <p:cNvSpPr/>
            <p:nvPr/>
          </p:nvSpPr>
          <p:spPr>
            <a:xfrm>
              <a:off x="10566554" y="619801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AA8E23D6-5B10-057D-FC34-186A79D047FE}"/>
                </a:ext>
              </a:extLst>
            </p:cNvPr>
            <p:cNvSpPr/>
            <p:nvPr/>
          </p:nvSpPr>
          <p:spPr>
            <a:xfrm>
              <a:off x="10699334" y="615989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DEEC3DF3-27A5-AB8B-4887-4123D99AD7CD}"/>
                </a:ext>
              </a:extLst>
            </p:cNvPr>
            <p:cNvSpPr/>
            <p:nvPr/>
          </p:nvSpPr>
          <p:spPr>
            <a:xfrm>
              <a:off x="10829926" y="611889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3485BC5A-63D9-BD75-2FDB-86D1E420EC02}"/>
                </a:ext>
              </a:extLst>
            </p:cNvPr>
            <p:cNvSpPr/>
            <p:nvPr/>
          </p:nvSpPr>
          <p:spPr>
            <a:xfrm>
              <a:off x="11016403" y="6057080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2E712C03-F3C4-0C04-5411-3D45B5BE0F46}"/>
                </a:ext>
              </a:extLst>
            </p:cNvPr>
            <p:cNvSpPr/>
            <p:nvPr/>
          </p:nvSpPr>
          <p:spPr>
            <a:xfrm>
              <a:off x="11150964" y="600778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70ED0EE5-3696-931F-F181-51172DDC4B3A}"/>
                </a:ext>
              </a:extLst>
            </p:cNvPr>
            <p:cNvSpPr/>
            <p:nvPr/>
          </p:nvSpPr>
          <p:spPr>
            <a:xfrm>
              <a:off x="11272097" y="594609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F4771603-78C5-8E3B-6493-ADD67B2D8B84}"/>
                </a:ext>
              </a:extLst>
            </p:cNvPr>
            <p:cNvCxnSpPr>
              <a:cxnSpLocks/>
            </p:cNvCxnSpPr>
            <p:nvPr/>
          </p:nvCxnSpPr>
          <p:spPr>
            <a:xfrm>
              <a:off x="9411397" y="4603812"/>
              <a:ext cx="702967" cy="1750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chte verbindingslijn 142">
              <a:extLst>
                <a:ext uri="{FF2B5EF4-FFF2-40B4-BE49-F238E27FC236}">
                  <a16:creationId xmlns:a16="http://schemas.microsoft.com/office/drawing/2014/main" id="{10C91D27-3EAC-1D4A-975C-68EE0FD68558}"/>
                </a:ext>
              </a:extLst>
            </p:cNvPr>
            <p:cNvCxnSpPr>
              <a:cxnSpLocks/>
            </p:cNvCxnSpPr>
            <p:nvPr/>
          </p:nvCxnSpPr>
          <p:spPr>
            <a:xfrm>
              <a:off x="9408084" y="4600499"/>
              <a:ext cx="854464" cy="17209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>
              <a:extLst>
                <a:ext uri="{FF2B5EF4-FFF2-40B4-BE49-F238E27FC236}">
                  <a16:creationId xmlns:a16="http://schemas.microsoft.com/office/drawing/2014/main" id="{5CFFDE91-CB3C-62F0-8B1F-52F43DC0F0E9}"/>
                </a:ext>
              </a:extLst>
            </p:cNvPr>
            <p:cNvCxnSpPr>
              <a:cxnSpLocks/>
            </p:cNvCxnSpPr>
            <p:nvPr/>
          </p:nvCxnSpPr>
          <p:spPr>
            <a:xfrm>
              <a:off x="9408084" y="4607125"/>
              <a:ext cx="1002647" cy="16818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09A85EF-4496-1C60-9B43-1A3E88657073}"/>
                </a:ext>
              </a:extLst>
            </p:cNvPr>
            <p:cNvCxnSpPr>
              <a:cxnSpLocks/>
            </p:cNvCxnSpPr>
            <p:nvPr/>
          </p:nvCxnSpPr>
          <p:spPr>
            <a:xfrm>
              <a:off x="9663188" y="4554116"/>
              <a:ext cx="949940" cy="16878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882C4E65-ADBE-D2B0-32C4-C63360F4420E}"/>
                </a:ext>
              </a:extLst>
            </p:cNvPr>
            <p:cNvCxnSpPr>
              <a:cxnSpLocks/>
            </p:cNvCxnSpPr>
            <p:nvPr/>
          </p:nvCxnSpPr>
          <p:spPr>
            <a:xfrm>
              <a:off x="9666501" y="4554116"/>
              <a:ext cx="1076739" cy="1644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0863BBB3-74A8-9509-8018-5A04575BDEFF}"/>
                </a:ext>
              </a:extLst>
            </p:cNvPr>
            <p:cNvCxnSpPr>
              <a:cxnSpLocks/>
            </p:cNvCxnSpPr>
            <p:nvPr/>
          </p:nvCxnSpPr>
          <p:spPr>
            <a:xfrm>
              <a:off x="9669814" y="4554116"/>
              <a:ext cx="1203539" cy="16119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DE3F8675-3AA3-5745-1EF9-3587828B11C2}"/>
                </a:ext>
              </a:extLst>
            </p:cNvPr>
            <p:cNvCxnSpPr>
              <a:cxnSpLocks/>
            </p:cNvCxnSpPr>
            <p:nvPr/>
          </p:nvCxnSpPr>
          <p:spPr>
            <a:xfrm>
              <a:off x="9905040" y="4501107"/>
              <a:ext cx="1149024" cy="1589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echte verbindingslijn 148">
              <a:extLst>
                <a:ext uri="{FF2B5EF4-FFF2-40B4-BE49-F238E27FC236}">
                  <a16:creationId xmlns:a16="http://schemas.microsoft.com/office/drawing/2014/main" id="{E13E15F1-7FC3-80FF-5374-DB3A19A9D9E3}"/>
                </a:ext>
              </a:extLst>
            </p:cNvPr>
            <p:cNvCxnSpPr>
              <a:cxnSpLocks/>
            </p:cNvCxnSpPr>
            <p:nvPr/>
          </p:nvCxnSpPr>
          <p:spPr>
            <a:xfrm>
              <a:off x="9905040" y="4497794"/>
              <a:ext cx="1286365" cy="15526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0680681D-34E4-E165-FA3A-034219DDFE4C}"/>
                </a:ext>
              </a:extLst>
            </p:cNvPr>
            <p:cNvCxnSpPr>
              <a:cxnSpLocks/>
            </p:cNvCxnSpPr>
            <p:nvPr/>
          </p:nvCxnSpPr>
          <p:spPr>
            <a:xfrm>
              <a:off x="9905040" y="4501107"/>
              <a:ext cx="1412863" cy="14950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069F80B-7FDD-D6B8-672F-A0EE8D536139}"/>
                </a:ext>
              </a:extLst>
            </p:cNvPr>
            <p:cNvSpPr/>
            <p:nvPr/>
          </p:nvSpPr>
          <p:spPr>
            <a:xfrm flipH="1">
              <a:off x="7787432" y="647300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013373F8-EC5C-7FF4-AA99-0959FCCFABA7}"/>
                </a:ext>
              </a:extLst>
            </p:cNvPr>
            <p:cNvCxnSpPr>
              <a:cxnSpLocks/>
            </p:cNvCxnSpPr>
            <p:nvPr/>
          </p:nvCxnSpPr>
          <p:spPr>
            <a:xfrm>
              <a:off x="7702741" y="4681773"/>
              <a:ext cx="130628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CFD43DD1-316F-90F5-39E8-80871FB4C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9211" y="4683513"/>
              <a:ext cx="1200" cy="18199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A6A98EC9-3D31-6B68-E291-A6480A97C4C7}"/>
                </a:ext>
              </a:extLst>
            </p:cNvPr>
            <p:cNvSpPr/>
            <p:nvPr/>
          </p:nvSpPr>
          <p:spPr>
            <a:xfrm flipH="1">
              <a:off x="7648285" y="6469473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4DD637B5-D6CD-E730-6F39-BE7F4C37F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521" y="4683731"/>
              <a:ext cx="138892" cy="18197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6FCA5DC9-FC24-6FC6-391C-052DEA44E0DE}"/>
                </a:ext>
              </a:extLst>
            </p:cNvPr>
            <p:cNvSpPr/>
            <p:nvPr/>
          </p:nvSpPr>
          <p:spPr>
            <a:xfrm flipH="1">
              <a:off x="7512450" y="646262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5D63EA38-9108-52B5-6800-AACDB1AFFD7B}"/>
                </a:ext>
              </a:extLst>
            </p:cNvPr>
            <p:cNvSpPr/>
            <p:nvPr/>
          </p:nvSpPr>
          <p:spPr>
            <a:xfrm flipH="1">
              <a:off x="7312436" y="645509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5A270BF6-21CC-2D71-BB77-B824DE0B70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0283" y="4667651"/>
              <a:ext cx="67079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CED1598D-77EF-2326-ED58-9CDFFA66C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2593" y="4667651"/>
              <a:ext cx="208300" cy="18217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69E7B01-D30C-AE97-1D26-A8CF35F53804}"/>
                </a:ext>
              </a:extLst>
            </p:cNvPr>
            <p:cNvSpPr/>
            <p:nvPr/>
          </p:nvSpPr>
          <p:spPr>
            <a:xfrm flipH="1">
              <a:off x="7173289" y="644803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872CE6C3-9643-8200-BF84-7E6466295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4904" y="4671181"/>
              <a:ext cx="349519" cy="1804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6ED39A08-4BC4-C7D0-D754-CEA1B31A2418}"/>
                </a:ext>
              </a:extLst>
            </p:cNvPr>
            <p:cNvSpPr/>
            <p:nvPr/>
          </p:nvSpPr>
          <p:spPr>
            <a:xfrm flipH="1">
              <a:off x="7037454" y="643765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A936B43C-0430-BD2C-4606-EF3D946029E6}"/>
                </a:ext>
              </a:extLst>
            </p:cNvPr>
            <p:cNvSpPr/>
            <p:nvPr/>
          </p:nvSpPr>
          <p:spPr>
            <a:xfrm flipH="1">
              <a:off x="6832471" y="641748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4F91721D-88A4-6A2D-9B8D-288B53ADE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0134" y="4653529"/>
              <a:ext cx="278910" cy="1811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2A0108E4-E777-36F0-CBEB-15A2FFCE16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2445" y="4649998"/>
              <a:ext cx="423660" cy="17934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4F64D9E2-E100-A0A2-C34C-DF0AE28351C3}"/>
                </a:ext>
              </a:extLst>
            </p:cNvPr>
            <p:cNvSpPr/>
            <p:nvPr/>
          </p:nvSpPr>
          <p:spPr>
            <a:xfrm flipH="1">
              <a:off x="6693324" y="640335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67" name="Rechte verbindingslijn 166">
              <a:extLst>
                <a:ext uri="{FF2B5EF4-FFF2-40B4-BE49-F238E27FC236}">
                  <a16:creationId xmlns:a16="http://schemas.microsoft.com/office/drawing/2014/main" id="{FBCDE79E-C7DF-7CF2-1BAC-321CD5083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1816" y="4646468"/>
              <a:ext cx="547228" cy="17864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C727BCEC-A6C6-5888-C67C-A52C0DB7F729}"/>
                </a:ext>
              </a:extLst>
            </p:cNvPr>
            <p:cNvSpPr/>
            <p:nvPr/>
          </p:nvSpPr>
          <p:spPr>
            <a:xfrm flipH="1">
              <a:off x="6557489" y="6389451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D18C8365-5812-D51E-F7F5-C21AC73D918C}"/>
                </a:ext>
              </a:extLst>
            </p:cNvPr>
            <p:cNvSpPr/>
            <p:nvPr/>
          </p:nvSpPr>
          <p:spPr>
            <a:xfrm>
              <a:off x="11728153" y="561968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589BB9BC-78AC-8FB2-96CA-D21B21156091}"/>
                </a:ext>
              </a:extLst>
            </p:cNvPr>
            <p:cNvSpPr/>
            <p:nvPr/>
          </p:nvSpPr>
          <p:spPr>
            <a:xfrm>
              <a:off x="11797826" y="550794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A40762F3-7392-9DC0-7696-49D41F0B5A1F}"/>
                </a:ext>
              </a:extLst>
            </p:cNvPr>
            <p:cNvSpPr/>
            <p:nvPr/>
          </p:nvSpPr>
          <p:spPr>
            <a:xfrm>
              <a:off x="11837458" y="538442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172" name="Rechte verbindingslijn 171">
              <a:extLst>
                <a:ext uri="{FF2B5EF4-FFF2-40B4-BE49-F238E27FC236}">
                  <a16:creationId xmlns:a16="http://schemas.microsoft.com/office/drawing/2014/main" id="{6861F45C-5E70-DD60-935F-E5A6036CDE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263" y="4069086"/>
              <a:ext cx="1193418" cy="1587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838B4E1E-0B2B-9574-9559-04E76514E049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263" y="4061135"/>
              <a:ext cx="1269317" cy="14868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echte verbindingslijn 173">
              <a:extLst>
                <a:ext uri="{FF2B5EF4-FFF2-40B4-BE49-F238E27FC236}">
                  <a16:creationId xmlns:a16="http://schemas.microsoft.com/office/drawing/2014/main" id="{42AD6D82-9AE3-F157-B5B6-2726F4351AF9}"/>
                </a:ext>
              </a:extLst>
            </p:cNvPr>
            <p:cNvCxnSpPr>
              <a:cxnSpLocks/>
            </p:cNvCxnSpPr>
            <p:nvPr/>
          </p:nvCxnSpPr>
          <p:spPr>
            <a:xfrm>
              <a:off x="10580239" y="4069086"/>
              <a:ext cx="1305098" cy="13632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DA595B9D-FF9B-89AB-88C7-B04AADD45931}"/>
                </a:ext>
              </a:extLst>
            </p:cNvPr>
            <p:cNvSpPr/>
            <p:nvPr/>
          </p:nvSpPr>
          <p:spPr>
            <a:xfrm>
              <a:off x="11794314" y="5172460"/>
              <a:ext cx="95167" cy="95167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BC34B7B5-84B2-6AA1-1306-AC52DE743413}"/>
                </a:ext>
              </a:extLst>
            </p:cNvPr>
            <p:cNvSpPr/>
            <p:nvPr/>
          </p:nvSpPr>
          <p:spPr>
            <a:xfrm>
              <a:off x="11731029" y="507310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A7866669-5C31-A620-A8A8-2A386D836031}"/>
                </a:ext>
              </a:extLst>
            </p:cNvPr>
            <p:cNvSpPr/>
            <p:nvPr/>
          </p:nvSpPr>
          <p:spPr>
            <a:xfrm>
              <a:off x="11632962" y="497901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AB2E78A5-1E6E-1DB2-C783-E922E8C7D085}"/>
                </a:ext>
              </a:extLst>
            </p:cNvPr>
            <p:cNvSpPr/>
            <p:nvPr/>
          </p:nvSpPr>
          <p:spPr>
            <a:xfrm>
              <a:off x="11483777" y="486865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685414A9-68A8-2ED0-1E85-002A3203D588}"/>
                </a:ext>
              </a:extLst>
            </p:cNvPr>
            <p:cNvSpPr/>
            <p:nvPr/>
          </p:nvSpPr>
          <p:spPr>
            <a:xfrm>
              <a:off x="11365552" y="479821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AC25148F-97B0-F7A2-C6C2-3DFFA105EF0D}"/>
                </a:ext>
              </a:extLst>
            </p:cNvPr>
            <p:cNvSpPr/>
            <p:nvPr/>
          </p:nvSpPr>
          <p:spPr>
            <a:xfrm>
              <a:off x="11235684" y="473593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81" name="Rechte verbindingslijn 180">
              <a:extLst>
                <a:ext uri="{FF2B5EF4-FFF2-40B4-BE49-F238E27FC236}">
                  <a16:creationId xmlns:a16="http://schemas.microsoft.com/office/drawing/2014/main" id="{3C447A36-2D44-CD15-BC14-DE67CDA436BB}"/>
                </a:ext>
              </a:extLst>
            </p:cNvPr>
            <p:cNvCxnSpPr>
              <a:cxnSpLocks/>
              <a:stCxn id="84" idx="5"/>
            </p:cNvCxnSpPr>
            <p:nvPr/>
          </p:nvCxnSpPr>
          <p:spPr>
            <a:xfrm>
              <a:off x="10544870" y="3942412"/>
              <a:ext cx="1267987" cy="125257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echte verbindingslijn 181">
              <a:extLst>
                <a:ext uri="{FF2B5EF4-FFF2-40B4-BE49-F238E27FC236}">
                  <a16:creationId xmlns:a16="http://schemas.microsoft.com/office/drawing/2014/main" id="{F09FE9B0-AF5E-2AA4-8175-CF640332297E}"/>
                </a:ext>
              </a:extLst>
            </p:cNvPr>
            <p:cNvCxnSpPr>
              <a:cxnSpLocks/>
              <a:stCxn id="84" idx="5"/>
            </p:cNvCxnSpPr>
            <p:nvPr/>
          </p:nvCxnSpPr>
          <p:spPr>
            <a:xfrm>
              <a:off x="10544870" y="3942412"/>
              <a:ext cx="1196807" cy="113758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C027DA8C-EEF0-FE6E-9559-85CEF7F65323}"/>
                </a:ext>
              </a:extLst>
            </p:cNvPr>
            <p:cNvCxnSpPr>
              <a:cxnSpLocks/>
              <a:stCxn id="84" idx="5"/>
              <a:endCxn id="177" idx="1"/>
            </p:cNvCxnSpPr>
            <p:nvPr/>
          </p:nvCxnSpPr>
          <p:spPr>
            <a:xfrm>
              <a:off x="10544870" y="3942412"/>
              <a:ext cx="1102029" cy="10505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A0859E8B-E3D8-0008-2F2F-D226ACD33B14}"/>
                </a:ext>
              </a:extLst>
            </p:cNvPr>
            <p:cNvCxnSpPr>
              <a:cxnSpLocks/>
              <a:stCxn id="83" idx="5"/>
            </p:cNvCxnSpPr>
            <p:nvPr/>
          </p:nvCxnSpPr>
          <p:spPr>
            <a:xfrm>
              <a:off x="10366713" y="3820063"/>
              <a:ext cx="1130752" cy="10705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1F9E5758-4229-AF94-17F2-BFBD7EAA7726}"/>
                </a:ext>
              </a:extLst>
            </p:cNvPr>
            <p:cNvCxnSpPr>
              <a:cxnSpLocks/>
              <a:stCxn id="83" idx="5"/>
              <a:endCxn id="179" idx="1"/>
            </p:cNvCxnSpPr>
            <p:nvPr/>
          </p:nvCxnSpPr>
          <p:spPr>
            <a:xfrm>
              <a:off x="10366713" y="3820063"/>
              <a:ext cx="1012776" cy="99209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46AD9E63-0266-523B-AB31-EFEC46C6C445}"/>
                </a:ext>
              </a:extLst>
            </p:cNvPr>
            <p:cNvCxnSpPr>
              <a:cxnSpLocks/>
              <a:stCxn id="83" idx="5"/>
              <a:endCxn id="180" idx="1"/>
            </p:cNvCxnSpPr>
            <p:nvPr/>
          </p:nvCxnSpPr>
          <p:spPr>
            <a:xfrm>
              <a:off x="10366713" y="3820063"/>
              <a:ext cx="882908" cy="92980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C47A599A-D7A8-BD83-1EAF-E47CAA2B8104}"/>
                </a:ext>
              </a:extLst>
            </p:cNvPr>
            <p:cNvSpPr/>
            <p:nvPr/>
          </p:nvSpPr>
          <p:spPr>
            <a:xfrm>
              <a:off x="10958890" y="4630344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8" name="Ovaal 187">
              <a:extLst>
                <a:ext uri="{FF2B5EF4-FFF2-40B4-BE49-F238E27FC236}">
                  <a16:creationId xmlns:a16="http://schemas.microsoft.com/office/drawing/2014/main" id="{46B1077F-98D6-D6BD-809D-D39D5AAA7B10}"/>
                </a:ext>
              </a:extLst>
            </p:cNvPr>
            <p:cNvSpPr/>
            <p:nvPr/>
          </p:nvSpPr>
          <p:spPr>
            <a:xfrm>
              <a:off x="10820488" y="457701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DB4CB404-990B-0250-EAA0-C63A4363902E}"/>
                </a:ext>
              </a:extLst>
            </p:cNvPr>
            <p:cNvSpPr/>
            <p:nvPr/>
          </p:nvSpPr>
          <p:spPr>
            <a:xfrm>
              <a:off x="10683963" y="453891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4BF2212C-ECFF-67D4-2C3B-64F9EC51BDE8}"/>
                </a:ext>
              </a:extLst>
            </p:cNvPr>
            <p:cNvSpPr/>
            <p:nvPr/>
          </p:nvSpPr>
          <p:spPr>
            <a:xfrm>
              <a:off x="10489935" y="4483734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5D767C8D-D4BE-0123-1FE4-229F1261CE7A}"/>
                </a:ext>
              </a:extLst>
            </p:cNvPr>
            <p:cNvSpPr/>
            <p:nvPr/>
          </p:nvSpPr>
          <p:spPr>
            <a:xfrm>
              <a:off x="10343955" y="444058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76E69AE0-5223-6A9B-98C9-E06C240E724A}"/>
                </a:ext>
              </a:extLst>
            </p:cNvPr>
            <p:cNvSpPr/>
            <p:nvPr/>
          </p:nvSpPr>
          <p:spPr>
            <a:xfrm>
              <a:off x="10192274" y="4413235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EC5134B7-CD57-BDCF-4F85-D70FD2A8D157}"/>
                </a:ext>
              </a:extLst>
            </p:cNvPr>
            <p:cNvSpPr/>
            <p:nvPr/>
          </p:nvSpPr>
          <p:spPr>
            <a:xfrm>
              <a:off x="9979349" y="438015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A6156AE8-7DD1-6E13-3DDF-D561F0B84A85}"/>
                </a:ext>
              </a:extLst>
            </p:cNvPr>
            <p:cNvSpPr/>
            <p:nvPr/>
          </p:nvSpPr>
          <p:spPr>
            <a:xfrm>
              <a:off x="9833888" y="4368193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52848139-EDA2-7D5B-25E2-402D8C9BC5F7}"/>
                </a:ext>
              </a:extLst>
            </p:cNvPr>
            <p:cNvSpPr/>
            <p:nvPr/>
          </p:nvSpPr>
          <p:spPr>
            <a:xfrm>
              <a:off x="9673810" y="434958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96" name="Rechte verbindingslijn 195">
              <a:extLst>
                <a:ext uri="{FF2B5EF4-FFF2-40B4-BE49-F238E27FC236}">
                  <a16:creationId xmlns:a16="http://schemas.microsoft.com/office/drawing/2014/main" id="{59875449-5D26-F7F5-C59D-5A9EDF605933}"/>
                </a:ext>
              </a:extLst>
            </p:cNvPr>
            <p:cNvCxnSpPr>
              <a:cxnSpLocks/>
              <a:stCxn id="82" idx="5"/>
            </p:cNvCxnSpPr>
            <p:nvPr/>
          </p:nvCxnSpPr>
          <p:spPr>
            <a:xfrm>
              <a:off x="10003958" y="3659077"/>
              <a:ext cx="963215" cy="9782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DEAFCAD9-657F-38A7-FFB5-8D377347A546}"/>
                </a:ext>
              </a:extLst>
            </p:cNvPr>
            <p:cNvCxnSpPr>
              <a:cxnSpLocks/>
            </p:cNvCxnSpPr>
            <p:nvPr/>
          </p:nvCxnSpPr>
          <p:spPr>
            <a:xfrm>
              <a:off x="9989624" y="3659814"/>
              <a:ext cx="841147" cy="92197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Rechte verbindingslijn 197">
              <a:extLst>
                <a:ext uri="{FF2B5EF4-FFF2-40B4-BE49-F238E27FC236}">
                  <a16:creationId xmlns:a16="http://schemas.microsoft.com/office/drawing/2014/main" id="{1976EF76-113D-BC3C-BDCE-FE845F86561B}"/>
                </a:ext>
              </a:extLst>
            </p:cNvPr>
            <p:cNvCxnSpPr>
              <a:cxnSpLocks/>
            </p:cNvCxnSpPr>
            <p:nvPr/>
          </p:nvCxnSpPr>
          <p:spPr>
            <a:xfrm>
              <a:off x="9994676" y="3664866"/>
              <a:ext cx="709796" cy="8790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Rechte verbindingslijn 198">
              <a:extLst>
                <a:ext uri="{FF2B5EF4-FFF2-40B4-BE49-F238E27FC236}">
                  <a16:creationId xmlns:a16="http://schemas.microsoft.com/office/drawing/2014/main" id="{499CD113-1774-EDC3-BC67-0FE845C59476}"/>
                </a:ext>
              </a:extLst>
            </p:cNvPr>
            <p:cNvCxnSpPr>
              <a:cxnSpLocks/>
              <a:stCxn id="81" idx="5"/>
            </p:cNvCxnSpPr>
            <p:nvPr/>
          </p:nvCxnSpPr>
          <p:spPr>
            <a:xfrm>
              <a:off x="9769991" y="3592536"/>
              <a:ext cx="750086" cy="89579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Rechte verbindingslijn 199">
              <a:extLst>
                <a:ext uri="{FF2B5EF4-FFF2-40B4-BE49-F238E27FC236}">
                  <a16:creationId xmlns:a16="http://schemas.microsoft.com/office/drawing/2014/main" id="{7942DEDD-A7C7-18FE-F150-76496072C77A}"/>
                </a:ext>
              </a:extLst>
            </p:cNvPr>
            <p:cNvCxnSpPr>
              <a:cxnSpLocks/>
            </p:cNvCxnSpPr>
            <p:nvPr/>
          </p:nvCxnSpPr>
          <p:spPr>
            <a:xfrm>
              <a:off x="9757235" y="3601717"/>
              <a:ext cx="621387" cy="84367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Rechte verbindingslijn 200">
              <a:extLst>
                <a:ext uri="{FF2B5EF4-FFF2-40B4-BE49-F238E27FC236}">
                  <a16:creationId xmlns:a16="http://schemas.microsoft.com/office/drawing/2014/main" id="{52C05562-4D6F-8EB9-2D6D-B245743F4741}"/>
                </a:ext>
              </a:extLst>
            </p:cNvPr>
            <p:cNvCxnSpPr>
              <a:cxnSpLocks/>
            </p:cNvCxnSpPr>
            <p:nvPr/>
          </p:nvCxnSpPr>
          <p:spPr>
            <a:xfrm>
              <a:off x="9754709" y="3599191"/>
              <a:ext cx="464778" cy="8057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Rechte verbindingslijn 201">
              <a:extLst>
                <a:ext uri="{FF2B5EF4-FFF2-40B4-BE49-F238E27FC236}">
                  <a16:creationId xmlns:a16="http://schemas.microsoft.com/office/drawing/2014/main" id="{441998D0-F78F-2084-ED3C-3524E8724B93}"/>
                </a:ext>
              </a:extLst>
            </p:cNvPr>
            <p:cNvCxnSpPr>
              <a:cxnSpLocks/>
            </p:cNvCxnSpPr>
            <p:nvPr/>
          </p:nvCxnSpPr>
          <p:spPr>
            <a:xfrm>
              <a:off x="9522320" y="3556249"/>
              <a:ext cx="494396" cy="82242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Rechte verbindingslijn 202">
              <a:extLst>
                <a:ext uri="{FF2B5EF4-FFF2-40B4-BE49-F238E27FC236}">
                  <a16:creationId xmlns:a16="http://schemas.microsoft.com/office/drawing/2014/main" id="{FC3AA446-7EDB-1A2C-6262-EB93007EEB1B}"/>
                </a:ext>
              </a:extLst>
            </p:cNvPr>
            <p:cNvCxnSpPr>
              <a:cxnSpLocks/>
            </p:cNvCxnSpPr>
            <p:nvPr/>
          </p:nvCxnSpPr>
          <p:spPr>
            <a:xfrm>
              <a:off x="9522320" y="3561301"/>
              <a:ext cx="357670" cy="80615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Rechte verbindingslijn 203">
              <a:extLst>
                <a:ext uri="{FF2B5EF4-FFF2-40B4-BE49-F238E27FC236}">
                  <a16:creationId xmlns:a16="http://schemas.microsoft.com/office/drawing/2014/main" id="{D56F699E-6352-5138-9A87-A761E24063C3}"/>
                </a:ext>
              </a:extLst>
            </p:cNvPr>
            <p:cNvCxnSpPr>
              <a:cxnSpLocks/>
            </p:cNvCxnSpPr>
            <p:nvPr/>
          </p:nvCxnSpPr>
          <p:spPr>
            <a:xfrm>
              <a:off x="9514742" y="3558775"/>
              <a:ext cx="209131" cy="7891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A134AEA2-CD4C-1B95-EC98-894DB91DDADA}"/>
                </a:ext>
              </a:extLst>
            </p:cNvPr>
            <p:cNvSpPr/>
            <p:nvPr/>
          </p:nvSpPr>
          <p:spPr>
            <a:xfrm flipH="1">
              <a:off x="4358131" y="5635389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7EF7B3CF-1652-F872-009E-61E837455E17}"/>
                </a:ext>
              </a:extLst>
            </p:cNvPr>
            <p:cNvSpPr/>
            <p:nvPr/>
          </p:nvSpPr>
          <p:spPr>
            <a:xfrm flipH="1">
              <a:off x="4288458" y="5523647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B77CCA5E-7E0F-1BC9-A2F1-5ADCB7BEA75D}"/>
                </a:ext>
              </a:extLst>
            </p:cNvPr>
            <p:cNvSpPr/>
            <p:nvPr/>
          </p:nvSpPr>
          <p:spPr>
            <a:xfrm flipH="1">
              <a:off x="4248826" y="5400129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08" name="Rechte verbindingslijn 207">
              <a:extLst>
                <a:ext uri="{FF2B5EF4-FFF2-40B4-BE49-F238E27FC236}">
                  <a16:creationId xmlns:a16="http://schemas.microsoft.com/office/drawing/2014/main" id="{B8973B79-AF49-1237-0016-944FAED925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3882" y="4084789"/>
              <a:ext cx="1201306" cy="1589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Rechte verbindingslijn 208">
              <a:extLst>
                <a:ext uri="{FF2B5EF4-FFF2-40B4-BE49-F238E27FC236}">
                  <a16:creationId xmlns:a16="http://schemas.microsoft.com/office/drawing/2014/main" id="{50EAB19E-EEA2-70ED-D66C-6FC4DA6370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8826" y="4076838"/>
              <a:ext cx="1266362" cy="14892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Rechte verbindingslijn 209">
              <a:extLst>
                <a:ext uri="{FF2B5EF4-FFF2-40B4-BE49-F238E27FC236}">
                  <a16:creationId xmlns:a16="http://schemas.microsoft.com/office/drawing/2014/main" id="{CD264108-AD17-4B10-F964-D4C21E36B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5455" y="4084789"/>
              <a:ext cx="1305758" cy="13548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748239AE-B33C-9F64-82B7-5B217103DA44}"/>
                </a:ext>
              </a:extLst>
            </p:cNvPr>
            <p:cNvSpPr/>
            <p:nvPr/>
          </p:nvSpPr>
          <p:spPr>
            <a:xfrm flipH="1">
              <a:off x="4291970" y="5188163"/>
              <a:ext cx="95167" cy="95167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FAB7AEA8-797F-421F-305D-C0935ABDB3C3}"/>
                </a:ext>
              </a:extLst>
            </p:cNvPr>
            <p:cNvSpPr/>
            <p:nvPr/>
          </p:nvSpPr>
          <p:spPr>
            <a:xfrm flipH="1">
              <a:off x="4355255" y="508881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635003D5-F5C3-E1A7-CD93-FF6EA63EB799}"/>
                </a:ext>
              </a:extLst>
            </p:cNvPr>
            <p:cNvSpPr/>
            <p:nvPr/>
          </p:nvSpPr>
          <p:spPr>
            <a:xfrm flipH="1">
              <a:off x="4453322" y="4994720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92B1FCD5-B9B6-4EE5-443F-B1B974FA6F26}"/>
                </a:ext>
              </a:extLst>
            </p:cNvPr>
            <p:cNvSpPr/>
            <p:nvPr/>
          </p:nvSpPr>
          <p:spPr>
            <a:xfrm flipH="1">
              <a:off x="4602507" y="4884355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43A13074-BA61-C37C-5543-3E78BCBCDC24}"/>
                </a:ext>
              </a:extLst>
            </p:cNvPr>
            <p:cNvSpPr/>
            <p:nvPr/>
          </p:nvSpPr>
          <p:spPr>
            <a:xfrm flipH="1">
              <a:off x="4720732" y="481392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F83BB989-162F-886D-F4E5-6E7B50628A1D}"/>
                </a:ext>
              </a:extLst>
            </p:cNvPr>
            <p:cNvSpPr/>
            <p:nvPr/>
          </p:nvSpPr>
          <p:spPr>
            <a:xfrm flipH="1">
              <a:off x="4850600" y="4751635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17" name="Rechte verbindingslijn 216">
              <a:extLst>
                <a:ext uri="{FF2B5EF4-FFF2-40B4-BE49-F238E27FC236}">
                  <a16:creationId xmlns:a16="http://schemas.microsoft.com/office/drawing/2014/main" id="{7EC72A7A-4B5C-B6DA-B037-404DFB43C8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8594" y="3958115"/>
              <a:ext cx="1267987" cy="125257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Rechte verbindingslijn 217">
              <a:extLst>
                <a:ext uri="{FF2B5EF4-FFF2-40B4-BE49-F238E27FC236}">
                  <a16:creationId xmlns:a16="http://schemas.microsoft.com/office/drawing/2014/main" id="{4F122193-B725-702B-42E6-ADCDE2B36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9774" y="3958115"/>
              <a:ext cx="1196807" cy="113758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Rechte verbindingslijn 218">
              <a:extLst>
                <a:ext uri="{FF2B5EF4-FFF2-40B4-BE49-F238E27FC236}">
                  <a16:creationId xmlns:a16="http://schemas.microsoft.com/office/drawing/2014/main" id="{2C859E31-7D00-484A-06A5-4E02868F9952}"/>
                </a:ext>
              </a:extLst>
            </p:cNvPr>
            <p:cNvCxnSpPr>
              <a:cxnSpLocks/>
              <a:endCxn id="213" idx="1"/>
            </p:cNvCxnSpPr>
            <p:nvPr/>
          </p:nvCxnSpPr>
          <p:spPr>
            <a:xfrm flipH="1">
              <a:off x="4534552" y="3958115"/>
              <a:ext cx="1102029" cy="10505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Rechte verbindingslijn 219">
              <a:extLst>
                <a:ext uri="{FF2B5EF4-FFF2-40B4-BE49-F238E27FC236}">
                  <a16:creationId xmlns:a16="http://schemas.microsoft.com/office/drawing/2014/main" id="{DB07E043-A347-F2CC-EB73-F269A4E0C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986" y="3835766"/>
              <a:ext cx="1130752" cy="10705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Rechte verbindingslijn 220">
              <a:extLst>
                <a:ext uri="{FF2B5EF4-FFF2-40B4-BE49-F238E27FC236}">
                  <a16:creationId xmlns:a16="http://schemas.microsoft.com/office/drawing/2014/main" id="{99B76691-06DB-378F-7833-E5AF77616FFF}"/>
                </a:ext>
              </a:extLst>
            </p:cNvPr>
            <p:cNvCxnSpPr>
              <a:cxnSpLocks/>
              <a:endCxn id="215" idx="1"/>
            </p:cNvCxnSpPr>
            <p:nvPr/>
          </p:nvCxnSpPr>
          <p:spPr>
            <a:xfrm flipH="1">
              <a:off x="4801962" y="3835766"/>
              <a:ext cx="1012776" cy="99209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Rechte verbindingslijn 221">
              <a:extLst>
                <a:ext uri="{FF2B5EF4-FFF2-40B4-BE49-F238E27FC236}">
                  <a16:creationId xmlns:a16="http://schemas.microsoft.com/office/drawing/2014/main" id="{1873791B-4F68-14F4-2BFD-77E702FE4A86}"/>
                </a:ext>
              </a:extLst>
            </p:cNvPr>
            <p:cNvCxnSpPr>
              <a:cxnSpLocks/>
              <a:endCxn id="216" idx="1"/>
            </p:cNvCxnSpPr>
            <p:nvPr/>
          </p:nvCxnSpPr>
          <p:spPr>
            <a:xfrm flipH="1">
              <a:off x="4931830" y="3835766"/>
              <a:ext cx="882908" cy="92980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al 222">
              <a:extLst>
                <a:ext uri="{FF2B5EF4-FFF2-40B4-BE49-F238E27FC236}">
                  <a16:creationId xmlns:a16="http://schemas.microsoft.com/office/drawing/2014/main" id="{5BC7E459-5DAD-D7F3-F75F-FD26C97DFF58}"/>
                </a:ext>
              </a:extLst>
            </p:cNvPr>
            <p:cNvSpPr/>
            <p:nvPr/>
          </p:nvSpPr>
          <p:spPr>
            <a:xfrm flipH="1">
              <a:off x="5127394" y="464604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115B0728-A310-D02B-7B07-65BE5C4C7A62}"/>
                </a:ext>
              </a:extLst>
            </p:cNvPr>
            <p:cNvSpPr/>
            <p:nvPr/>
          </p:nvSpPr>
          <p:spPr>
            <a:xfrm flipH="1">
              <a:off x="5265796" y="459272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168DBD53-C1F5-7FD5-CDB1-9EB7FD94EE04}"/>
                </a:ext>
              </a:extLst>
            </p:cNvPr>
            <p:cNvSpPr/>
            <p:nvPr/>
          </p:nvSpPr>
          <p:spPr>
            <a:xfrm flipH="1">
              <a:off x="5402321" y="455462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6DF1FC07-31CF-608B-F34B-7A9ED59AD9D3}"/>
                </a:ext>
              </a:extLst>
            </p:cNvPr>
            <p:cNvSpPr/>
            <p:nvPr/>
          </p:nvSpPr>
          <p:spPr>
            <a:xfrm flipH="1">
              <a:off x="5596349" y="449943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24E64CD2-11F6-A765-DBED-B2E1A6DDE971}"/>
                </a:ext>
              </a:extLst>
            </p:cNvPr>
            <p:cNvSpPr/>
            <p:nvPr/>
          </p:nvSpPr>
          <p:spPr>
            <a:xfrm flipH="1">
              <a:off x="5742329" y="4456285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1A076133-D32B-8406-1846-DC782A4B3DCA}"/>
                </a:ext>
              </a:extLst>
            </p:cNvPr>
            <p:cNvSpPr/>
            <p:nvPr/>
          </p:nvSpPr>
          <p:spPr>
            <a:xfrm flipH="1">
              <a:off x="5894010" y="4428938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3B070DD-121D-BE70-7DEA-9987DD57CB49}"/>
                </a:ext>
              </a:extLst>
            </p:cNvPr>
            <p:cNvSpPr/>
            <p:nvPr/>
          </p:nvSpPr>
          <p:spPr>
            <a:xfrm flipH="1">
              <a:off x="6106935" y="4395854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1F01D693-86C0-EDF0-785A-3D61252E2E65}"/>
                </a:ext>
              </a:extLst>
            </p:cNvPr>
            <p:cNvSpPr/>
            <p:nvPr/>
          </p:nvSpPr>
          <p:spPr>
            <a:xfrm flipH="1">
              <a:off x="6247707" y="437920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9126C1E0-0455-E902-84B3-C74EA84BFEEA}"/>
                </a:ext>
              </a:extLst>
            </p:cNvPr>
            <p:cNvSpPr/>
            <p:nvPr/>
          </p:nvSpPr>
          <p:spPr>
            <a:xfrm flipH="1">
              <a:off x="6407080" y="4369980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32" name="Rechte verbindingslijn 231">
              <a:extLst>
                <a:ext uri="{FF2B5EF4-FFF2-40B4-BE49-F238E27FC236}">
                  <a16:creationId xmlns:a16="http://schemas.microsoft.com/office/drawing/2014/main" id="{50EEEFD8-1CC0-B20E-6928-31C607C2B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4278" y="3674780"/>
              <a:ext cx="963215" cy="9782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Rechte verbindingslijn 232">
              <a:extLst>
                <a:ext uri="{FF2B5EF4-FFF2-40B4-BE49-F238E27FC236}">
                  <a16:creationId xmlns:a16="http://schemas.microsoft.com/office/drawing/2014/main" id="{34084798-4C0F-F559-DA55-C778F03CFD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0680" y="3675517"/>
              <a:ext cx="841147" cy="92197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Rechte verbindingslijn 233">
              <a:extLst>
                <a:ext uri="{FF2B5EF4-FFF2-40B4-BE49-F238E27FC236}">
                  <a16:creationId xmlns:a16="http://schemas.microsoft.com/office/drawing/2014/main" id="{4C1939C7-F412-A270-C5D4-8F7145F76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6979" y="3680569"/>
              <a:ext cx="709796" cy="8790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Rechte verbindingslijn 234">
              <a:extLst>
                <a:ext uri="{FF2B5EF4-FFF2-40B4-BE49-F238E27FC236}">
                  <a16:creationId xmlns:a16="http://schemas.microsoft.com/office/drawing/2014/main" id="{228A62DB-B50C-61CE-684F-9C8E00DEA5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1374" y="3608239"/>
              <a:ext cx="750086" cy="89579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Rechte verbindingslijn 235">
              <a:extLst>
                <a:ext uri="{FF2B5EF4-FFF2-40B4-BE49-F238E27FC236}">
                  <a16:creationId xmlns:a16="http://schemas.microsoft.com/office/drawing/2014/main" id="{356CD9CF-B3DA-09A2-9168-04FE7C1C31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2829" y="3617420"/>
              <a:ext cx="621387" cy="84367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Rechte verbindingslijn 236">
              <a:extLst>
                <a:ext uri="{FF2B5EF4-FFF2-40B4-BE49-F238E27FC236}">
                  <a16:creationId xmlns:a16="http://schemas.microsoft.com/office/drawing/2014/main" id="{166D662F-8845-F0A2-3E3F-3434091AAD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1964" y="3614894"/>
              <a:ext cx="464778" cy="80578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Rechte verbindingslijn 237">
              <a:extLst>
                <a:ext uri="{FF2B5EF4-FFF2-40B4-BE49-F238E27FC236}">
                  <a16:creationId xmlns:a16="http://schemas.microsoft.com/office/drawing/2014/main" id="{E998E9DB-0F64-78A6-9242-C84B1144A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2999" y="3571952"/>
              <a:ext cx="486132" cy="82290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Rechte verbindingslijn 238">
              <a:extLst>
                <a:ext uri="{FF2B5EF4-FFF2-40B4-BE49-F238E27FC236}">
                  <a16:creationId xmlns:a16="http://schemas.microsoft.com/office/drawing/2014/main" id="{DD443970-BCA1-C46B-3D5A-D627514DD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6025" y="3577004"/>
              <a:ext cx="353106" cy="79881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Rechte verbindingslijn 239">
              <a:extLst>
                <a:ext uri="{FF2B5EF4-FFF2-40B4-BE49-F238E27FC236}">
                  <a16:creationId xmlns:a16="http://schemas.microsoft.com/office/drawing/2014/main" id="{6C9A09EC-5107-D41A-3CC1-1D6C46933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6566" y="3574478"/>
              <a:ext cx="210143" cy="78461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al 240">
              <a:extLst>
                <a:ext uri="{FF2B5EF4-FFF2-40B4-BE49-F238E27FC236}">
                  <a16:creationId xmlns:a16="http://schemas.microsoft.com/office/drawing/2014/main" id="{FC0B77B4-D2D1-D397-298C-13651108AC15}"/>
                </a:ext>
              </a:extLst>
            </p:cNvPr>
            <p:cNvSpPr/>
            <p:nvPr/>
          </p:nvSpPr>
          <p:spPr>
            <a:xfrm>
              <a:off x="8204127" y="422226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00328012-F4DE-D667-C8E6-DF16CEC1A72A}"/>
                </a:ext>
              </a:extLst>
            </p:cNvPr>
            <p:cNvSpPr/>
            <p:nvPr/>
          </p:nvSpPr>
          <p:spPr>
            <a:xfrm>
              <a:off x="8345736" y="4223609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3AF3B206-9E23-AD7C-FF6B-BF8C46059AE7}"/>
                </a:ext>
              </a:extLst>
            </p:cNvPr>
            <p:cNvSpPr/>
            <p:nvPr/>
          </p:nvSpPr>
          <p:spPr>
            <a:xfrm>
              <a:off x="8481326" y="4230143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A6182090-4CEA-6FF9-0EFD-5DF0E1730F5B}"/>
                </a:ext>
              </a:extLst>
            </p:cNvPr>
            <p:cNvSpPr/>
            <p:nvPr/>
          </p:nvSpPr>
          <p:spPr>
            <a:xfrm>
              <a:off x="8661871" y="423212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5" name="Ovaal 244">
              <a:extLst>
                <a:ext uri="{FF2B5EF4-FFF2-40B4-BE49-F238E27FC236}">
                  <a16:creationId xmlns:a16="http://schemas.microsoft.com/office/drawing/2014/main" id="{E118E0E0-C83D-907A-3133-66C21431CF0A}"/>
                </a:ext>
              </a:extLst>
            </p:cNvPr>
            <p:cNvSpPr/>
            <p:nvPr/>
          </p:nvSpPr>
          <p:spPr>
            <a:xfrm>
              <a:off x="8798086" y="424156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EEC65E26-F3A1-4546-77E8-C4DCC88466E5}"/>
                </a:ext>
              </a:extLst>
            </p:cNvPr>
            <p:cNvSpPr/>
            <p:nvPr/>
          </p:nvSpPr>
          <p:spPr>
            <a:xfrm>
              <a:off x="8936373" y="4250792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928A6336-21FF-8F07-8CC1-A2D9D0BE28B4}"/>
                </a:ext>
              </a:extLst>
            </p:cNvPr>
            <p:cNvSpPr/>
            <p:nvPr/>
          </p:nvSpPr>
          <p:spPr>
            <a:xfrm>
              <a:off x="9110491" y="4261987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FF34D425-A7F8-FB29-FAE5-08BD776A9D67}"/>
                </a:ext>
              </a:extLst>
            </p:cNvPr>
            <p:cNvSpPr/>
            <p:nvPr/>
          </p:nvSpPr>
          <p:spPr>
            <a:xfrm>
              <a:off x="9246706" y="4271426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05023584-C6AE-1C70-CD04-75E626AB1F97}"/>
                </a:ext>
              </a:extLst>
            </p:cNvPr>
            <p:cNvSpPr/>
            <p:nvPr/>
          </p:nvSpPr>
          <p:spPr>
            <a:xfrm>
              <a:off x="9382296" y="4286051"/>
              <a:ext cx="95167" cy="951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50" name="Groep 249">
              <a:extLst>
                <a:ext uri="{FF2B5EF4-FFF2-40B4-BE49-F238E27FC236}">
                  <a16:creationId xmlns:a16="http://schemas.microsoft.com/office/drawing/2014/main" id="{FBBC410F-4E99-4462-D033-5088CEEE5BB6}"/>
                </a:ext>
              </a:extLst>
            </p:cNvPr>
            <p:cNvGrpSpPr/>
            <p:nvPr/>
          </p:nvGrpSpPr>
          <p:grpSpPr>
            <a:xfrm flipH="1">
              <a:off x="6721386" y="4220284"/>
              <a:ext cx="1273336" cy="158957"/>
              <a:chOff x="4553638" y="4233519"/>
              <a:chExt cx="1273336" cy="158957"/>
            </a:xfrm>
          </p:grpSpPr>
          <p:sp>
            <p:nvSpPr>
              <p:cNvPr id="251" name="Ovaal 250">
                <a:extLst>
                  <a:ext uri="{FF2B5EF4-FFF2-40B4-BE49-F238E27FC236}">
                    <a16:creationId xmlns:a16="http://schemas.microsoft.com/office/drawing/2014/main" id="{69426B9C-C652-4051-127D-DC4264E279DA}"/>
                  </a:ext>
                </a:extLst>
              </p:cNvPr>
              <p:cNvSpPr/>
              <p:nvPr/>
            </p:nvSpPr>
            <p:spPr>
              <a:xfrm>
                <a:off x="4553638" y="4233519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2" name="Ovaal 251">
                <a:extLst>
                  <a:ext uri="{FF2B5EF4-FFF2-40B4-BE49-F238E27FC236}">
                    <a16:creationId xmlns:a16="http://schemas.microsoft.com/office/drawing/2014/main" id="{72BDCBF7-242C-C352-B6CC-06956C19CD0C}"/>
                  </a:ext>
                </a:extLst>
              </p:cNvPr>
              <p:cNvSpPr/>
              <p:nvPr/>
            </p:nvSpPr>
            <p:spPr>
              <a:xfrm>
                <a:off x="4695247" y="4234867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3" name="Ovaal 252">
                <a:extLst>
                  <a:ext uri="{FF2B5EF4-FFF2-40B4-BE49-F238E27FC236}">
                    <a16:creationId xmlns:a16="http://schemas.microsoft.com/office/drawing/2014/main" id="{C91A77A9-D624-21E6-F881-6B1959C60849}"/>
                  </a:ext>
                </a:extLst>
              </p:cNvPr>
              <p:cNvSpPr/>
              <p:nvPr/>
            </p:nvSpPr>
            <p:spPr>
              <a:xfrm>
                <a:off x="4830837" y="4241401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4" name="Ovaal 253">
                <a:extLst>
                  <a:ext uri="{FF2B5EF4-FFF2-40B4-BE49-F238E27FC236}">
                    <a16:creationId xmlns:a16="http://schemas.microsoft.com/office/drawing/2014/main" id="{A68E7F5E-F7AD-3D26-9A4B-44870F712997}"/>
                  </a:ext>
                </a:extLst>
              </p:cNvPr>
              <p:cNvSpPr/>
              <p:nvPr/>
            </p:nvSpPr>
            <p:spPr>
              <a:xfrm>
                <a:off x="5011382" y="4243380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5" name="Ovaal 254">
                <a:extLst>
                  <a:ext uri="{FF2B5EF4-FFF2-40B4-BE49-F238E27FC236}">
                    <a16:creationId xmlns:a16="http://schemas.microsoft.com/office/drawing/2014/main" id="{6F851F6E-4645-2767-2B21-D46B537BE59D}"/>
                  </a:ext>
                </a:extLst>
              </p:cNvPr>
              <p:cNvSpPr/>
              <p:nvPr/>
            </p:nvSpPr>
            <p:spPr>
              <a:xfrm>
                <a:off x="5147597" y="4252819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6" name="Ovaal 255">
                <a:extLst>
                  <a:ext uri="{FF2B5EF4-FFF2-40B4-BE49-F238E27FC236}">
                    <a16:creationId xmlns:a16="http://schemas.microsoft.com/office/drawing/2014/main" id="{F0DB06F3-A2B4-838D-6E3B-2A3EDCC8AC7B}"/>
                  </a:ext>
                </a:extLst>
              </p:cNvPr>
              <p:cNvSpPr/>
              <p:nvPr/>
            </p:nvSpPr>
            <p:spPr>
              <a:xfrm>
                <a:off x="5285884" y="4262050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7" name="Ovaal 256">
                <a:extLst>
                  <a:ext uri="{FF2B5EF4-FFF2-40B4-BE49-F238E27FC236}">
                    <a16:creationId xmlns:a16="http://schemas.microsoft.com/office/drawing/2014/main" id="{A4E40328-1CC8-E533-F3F4-6223B0F087D0}"/>
                  </a:ext>
                </a:extLst>
              </p:cNvPr>
              <p:cNvSpPr/>
              <p:nvPr/>
            </p:nvSpPr>
            <p:spPr>
              <a:xfrm>
                <a:off x="5460002" y="4273245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8" name="Ovaal 257">
                <a:extLst>
                  <a:ext uri="{FF2B5EF4-FFF2-40B4-BE49-F238E27FC236}">
                    <a16:creationId xmlns:a16="http://schemas.microsoft.com/office/drawing/2014/main" id="{0444202E-FC7E-2E52-2941-9C9592C051B8}"/>
                  </a:ext>
                </a:extLst>
              </p:cNvPr>
              <p:cNvSpPr/>
              <p:nvPr/>
            </p:nvSpPr>
            <p:spPr>
              <a:xfrm>
                <a:off x="5596217" y="4282684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59" name="Ovaal 258">
                <a:extLst>
                  <a:ext uri="{FF2B5EF4-FFF2-40B4-BE49-F238E27FC236}">
                    <a16:creationId xmlns:a16="http://schemas.microsoft.com/office/drawing/2014/main" id="{2C240C7B-537F-EEE9-93E4-83ACC5A49E36}"/>
                  </a:ext>
                </a:extLst>
              </p:cNvPr>
              <p:cNvSpPr/>
              <p:nvPr/>
            </p:nvSpPr>
            <p:spPr>
              <a:xfrm>
                <a:off x="5731807" y="4297309"/>
                <a:ext cx="95167" cy="9516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cxnSp>
          <p:nvCxnSpPr>
            <p:cNvPr id="260" name="Rechte verbindingslijn 259">
              <a:extLst>
                <a:ext uri="{FF2B5EF4-FFF2-40B4-BE49-F238E27FC236}">
                  <a16:creationId xmlns:a16="http://schemas.microsoft.com/office/drawing/2014/main" id="{F3146D41-E115-00CD-20D5-81548E1C64BF}"/>
                </a:ext>
              </a:extLst>
            </p:cNvPr>
            <p:cNvCxnSpPr>
              <a:cxnSpLocks/>
              <a:stCxn id="259" idx="1"/>
            </p:cNvCxnSpPr>
            <p:nvPr/>
          </p:nvCxnSpPr>
          <p:spPr>
            <a:xfrm flipV="1">
              <a:off x="6802616" y="3463651"/>
              <a:ext cx="538602" cy="83436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Rechte verbindingslijn 260">
              <a:extLst>
                <a:ext uri="{FF2B5EF4-FFF2-40B4-BE49-F238E27FC236}">
                  <a16:creationId xmlns:a16="http://schemas.microsoft.com/office/drawing/2014/main" id="{5F16997C-D46A-8924-BBB3-BD03720E9E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5255" y="3470496"/>
              <a:ext cx="434409" cy="79396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Rechte verbindingslijn 261">
              <a:extLst>
                <a:ext uri="{FF2B5EF4-FFF2-40B4-BE49-F238E27FC236}">
                  <a16:creationId xmlns:a16="http://schemas.microsoft.com/office/drawing/2014/main" id="{BFE8AD74-859C-DE39-3208-E6B84CB52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1442" y="3470496"/>
              <a:ext cx="296038" cy="7778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Rechte verbindingslijn 262">
              <a:extLst>
                <a:ext uri="{FF2B5EF4-FFF2-40B4-BE49-F238E27FC236}">
                  <a16:creationId xmlns:a16="http://schemas.microsoft.com/office/drawing/2014/main" id="{FB1750A3-2978-415A-DD0E-8C3B815BC5F2}"/>
                </a:ext>
              </a:extLst>
            </p:cNvPr>
            <p:cNvCxnSpPr>
              <a:cxnSpLocks/>
              <a:endCxn id="75" idx="3"/>
            </p:cNvCxnSpPr>
            <p:nvPr/>
          </p:nvCxnSpPr>
          <p:spPr>
            <a:xfrm flipV="1">
              <a:off x="7224618" y="3450866"/>
              <a:ext cx="383116" cy="79856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Rechte verbindingslijn 263">
              <a:extLst>
                <a:ext uri="{FF2B5EF4-FFF2-40B4-BE49-F238E27FC236}">
                  <a16:creationId xmlns:a16="http://schemas.microsoft.com/office/drawing/2014/main" id="{1BD4F30F-F69C-0EEF-F105-44F2F1526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5295" y="3454866"/>
              <a:ext cx="260513" cy="78153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Rechte verbindingslijn 264">
              <a:extLst>
                <a:ext uri="{FF2B5EF4-FFF2-40B4-BE49-F238E27FC236}">
                  <a16:creationId xmlns:a16="http://schemas.microsoft.com/office/drawing/2014/main" id="{83032936-135D-2932-DAC3-6D667CA0D5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0762" y="3460076"/>
              <a:ext cx="132861" cy="76851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Rechte verbindingslijn 265">
              <a:extLst>
                <a:ext uri="{FF2B5EF4-FFF2-40B4-BE49-F238E27FC236}">
                  <a16:creationId xmlns:a16="http://schemas.microsoft.com/office/drawing/2014/main" id="{E7C75D01-9037-8F75-5205-2DD9FF1D4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0516" y="3462680"/>
              <a:ext cx="179754" cy="75548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Rechte verbindingslijn 266">
              <a:extLst>
                <a:ext uri="{FF2B5EF4-FFF2-40B4-BE49-F238E27FC236}">
                  <a16:creationId xmlns:a16="http://schemas.microsoft.com/office/drawing/2014/main" id="{CB055C2C-FCA8-D0A6-E8FF-347607371EB4}"/>
                </a:ext>
              </a:extLst>
            </p:cNvPr>
            <p:cNvCxnSpPr>
              <a:cxnSpLocks/>
              <a:endCxn id="76" idx="4"/>
            </p:cNvCxnSpPr>
            <p:nvPr/>
          </p:nvCxnSpPr>
          <p:spPr>
            <a:xfrm flipV="1">
              <a:off x="7805562" y="3466950"/>
              <a:ext cx="74078" cy="75382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Rechte verbindingslijn 267">
              <a:extLst>
                <a:ext uri="{FF2B5EF4-FFF2-40B4-BE49-F238E27FC236}">
                  <a16:creationId xmlns:a16="http://schemas.microsoft.com/office/drawing/2014/main" id="{5CE27523-605E-5FC7-6CA1-26E1D436FA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4136" y="3470496"/>
              <a:ext cx="52103" cy="7502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Rechte verbindingslijn 268">
              <a:extLst>
                <a:ext uri="{FF2B5EF4-FFF2-40B4-BE49-F238E27FC236}">
                  <a16:creationId xmlns:a16="http://schemas.microsoft.com/office/drawing/2014/main" id="{C6B38663-53B5-2904-52ED-5AA71DAF73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38455" y="3467935"/>
              <a:ext cx="561421" cy="82803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Rechte verbindingslijn 269">
              <a:extLst>
                <a:ext uri="{FF2B5EF4-FFF2-40B4-BE49-F238E27FC236}">
                  <a16:creationId xmlns:a16="http://schemas.microsoft.com/office/drawing/2014/main" id="{7E49B771-47B4-EBF0-0826-5155EF4FF2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9093" y="3474177"/>
              <a:ext cx="458145" cy="78824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Rechte verbindingslijn 270">
              <a:extLst>
                <a:ext uri="{FF2B5EF4-FFF2-40B4-BE49-F238E27FC236}">
                  <a16:creationId xmlns:a16="http://schemas.microsoft.com/office/drawing/2014/main" id="{1CC22BD8-0153-97F8-38BA-365CDD76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9730" y="3480418"/>
              <a:ext cx="321320" cy="76591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Rechte verbindingslijn 271">
              <a:extLst>
                <a:ext uri="{FF2B5EF4-FFF2-40B4-BE49-F238E27FC236}">
                  <a16:creationId xmlns:a16="http://schemas.microsoft.com/office/drawing/2014/main" id="{906959A7-A678-AFBE-27EC-E9C33453AF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66944" y="3455452"/>
              <a:ext cx="410930" cy="79194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Rechte verbindingslijn 272">
              <a:extLst>
                <a:ext uri="{FF2B5EF4-FFF2-40B4-BE49-F238E27FC236}">
                  <a16:creationId xmlns:a16="http://schemas.microsoft.com/office/drawing/2014/main" id="{673C82B4-3545-0A66-FEEC-9D68D89059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57581" y="3461694"/>
              <a:ext cx="279617" cy="7726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Rechte verbindingslijn 273">
              <a:extLst>
                <a:ext uri="{FF2B5EF4-FFF2-40B4-BE49-F238E27FC236}">
                  <a16:creationId xmlns:a16="http://schemas.microsoft.com/office/drawing/2014/main" id="{A0718CD9-D41B-0F25-5087-D028A6EF9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45098" y="3464814"/>
              <a:ext cx="156633" cy="7617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Rechte verbindingslijn 274">
              <a:extLst>
                <a:ext uri="{FF2B5EF4-FFF2-40B4-BE49-F238E27FC236}">
                  <a16:creationId xmlns:a16="http://schemas.microsoft.com/office/drawing/2014/main" id="{389A6E6B-1894-3A64-40D6-08AD5A70FB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4158" y="3461694"/>
              <a:ext cx="207818" cy="75443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Rechte verbindingslijn 275">
              <a:extLst>
                <a:ext uri="{FF2B5EF4-FFF2-40B4-BE49-F238E27FC236}">
                  <a16:creationId xmlns:a16="http://schemas.microsoft.com/office/drawing/2014/main" id="{CCBD8DCF-077F-33C6-E9F7-1F6D96C99F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07916" y="3467935"/>
              <a:ext cx="89014" cy="75080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Rechte verbindingslijn 276">
              <a:extLst>
                <a:ext uri="{FF2B5EF4-FFF2-40B4-BE49-F238E27FC236}">
                  <a16:creationId xmlns:a16="http://schemas.microsoft.com/office/drawing/2014/main" id="{061751AA-AC32-5E76-FC88-0F8757F0B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6253" y="3467935"/>
              <a:ext cx="36059" cy="75080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607A1C6C-8E76-4FCB-CCC2-722135B99932}"/>
                </a:ext>
              </a:extLst>
            </p:cNvPr>
            <p:cNvSpPr/>
            <p:nvPr/>
          </p:nvSpPr>
          <p:spPr>
            <a:xfrm flipH="1">
              <a:off x="6009460" y="631379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79" name="Ovaal 278">
              <a:extLst>
                <a:ext uri="{FF2B5EF4-FFF2-40B4-BE49-F238E27FC236}">
                  <a16:creationId xmlns:a16="http://schemas.microsoft.com/office/drawing/2014/main" id="{57B359E1-E1BB-85D9-3DB6-F6F444F47CA6}"/>
                </a:ext>
              </a:extLst>
            </p:cNvPr>
            <p:cNvSpPr/>
            <p:nvPr/>
          </p:nvSpPr>
          <p:spPr>
            <a:xfrm flipH="1">
              <a:off x="5863360" y="628592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92D504C1-E0F5-DAB9-AF24-40E80F358C15}"/>
                </a:ext>
              </a:extLst>
            </p:cNvPr>
            <p:cNvSpPr/>
            <p:nvPr/>
          </p:nvSpPr>
          <p:spPr>
            <a:xfrm flipH="1">
              <a:off x="5721852" y="6248985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1" name="Ovaal 280">
              <a:extLst>
                <a:ext uri="{FF2B5EF4-FFF2-40B4-BE49-F238E27FC236}">
                  <a16:creationId xmlns:a16="http://schemas.microsoft.com/office/drawing/2014/main" id="{009ECEEF-CE01-9698-77B5-70B160DC1C3B}"/>
                </a:ext>
              </a:extLst>
            </p:cNvPr>
            <p:cNvSpPr/>
            <p:nvPr/>
          </p:nvSpPr>
          <p:spPr>
            <a:xfrm flipH="1">
              <a:off x="5514003" y="620250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95E3C0FA-339F-7833-334C-88AFF28FDC5D}"/>
                </a:ext>
              </a:extLst>
            </p:cNvPr>
            <p:cNvSpPr/>
            <p:nvPr/>
          </p:nvSpPr>
          <p:spPr>
            <a:xfrm flipH="1">
              <a:off x="5381223" y="6164392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3" name="Ovaal 282">
              <a:extLst>
                <a:ext uri="{FF2B5EF4-FFF2-40B4-BE49-F238E27FC236}">
                  <a16:creationId xmlns:a16="http://schemas.microsoft.com/office/drawing/2014/main" id="{17D256DB-F34C-9BF2-E695-2428D749F276}"/>
                </a:ext>
              </a:extLst>
            </p:cNvPr>
            <p:cNvSpPr/>
            <p:nvPr/>
          </p:nvSpPr>
          <p:spPr>
            <a:xfrm flipH="1">
              <a:off x="5250631" y="6123394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4" name="Ovaal 283">
              <a:extLst>
                <a:ext uri="{FF2B5EF4-FFF2-40B4-BE49-F238E27FC236}">
                  <a16:creationId xmlns:a16="http://schemas.microsoft.com/office/drawing/2014/main" id="{C33BD196-9842-2B56-3351-136FF76B1B5D}"/>
                </a:ext>
              </a:extLst>
            </p:cNvPr>
            <p:cNvSpPr/>
            <p:nvPr/>
          </p:nvSpPr>
          <p:spPr>
            <a:xfrm flipH="1">
              <a:off x="5064154" y="6061576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8F54739E-D274-1032-A056-9436B961F7F7}"/>
                </a:ext>
              </a:extLst>
            </p:cNvPr>
            <p:cNvSpPr/>
            <p:nvPr/>
          </p:nvSpPr>
          <p:spPr>
            <a:xfrm flipH="1">
              <a:off x="4929593" y="601227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86" name="Ovaal 285">
              <a:extLst>
                <a:ext uri="{FF2B5EF4-FFF2-40B4-BE49-F238E27FC236}">
                  <a16:creationId xmlns:a16="http://schemas.microsoft.com/office/drawing/2014/main" id="{3A9F0BDA-A95A-DC62-A13D-5BC124CEBDE2}"/>
                </a:ext>
              </a:extLst>
            </p:cNvPr>
            <p:cNvSpPr/>
            <p:nvPr/>
          </p:nvSpPr>
          <p:spPr>
            <a:xfrm flipH="1">
              <a:off x="4808460" y="5950588"/>
              <a:ext cx="95167" cy="95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cxnSp>
          <p:nvCxnSpPr>
            <p:cNvPr id="287" name="Rechte verbindingslijn 286">
              <a:extLst>
                <a:ext uri="{FF2B5EF4-FFF2-40B4-BE49-F238E27FC236}">
                  <a16:creationId xmlns:a16="http://schemas.microsoft.com/office/drawing/2014/main" id="{C29AA8F4-AB2D-95DC-D9E7-C4F1AF2AE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5585" y="4608308"/>
              <a:ext cx="708742" cy="17529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Rechte verbindingslijn 287">
              <a:extLst>
                <a:ext uri="{FF2B5EF4-FFF2-40B4-BE49-F238E27FC236}">
                  <a16:creationId xmlns:a16="http://schemas.microsoft.com/office/drawing/2014/main" id="{E66D05FB-B076-FDF8-F0E0-645F06B6F8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11016" y="4604995"/>
              <a:ext cx="856624" cy="17237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Rechte verbindingslijn 288">
              <a:extLst>
                <a:ext uri="{FF2B5EF4-FFF2-40B4-BE49-F238E27FC236}">
                  <a16:creationId xmlns:a16="http://schemas.microsoft.com/office/drawing/2014/main" id="{04A87301-BE08-8D8E-8AE3-232248434E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6446" y="4611621"/>
              <a:ext cx="1004809" cy="16809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Rechte verbindingslijn 289">
              <a:extLst>
                <a:ext uri="{FF2B5EF4-FFF2-40B4-BE49-F238E27FC236}">
                  <a16:creationId xmlns:a16="http://schemas.microsoft.com/office/drawing/2014/main" id="{55D7A5E9-8F66-B938-8CA8-15FEB7854E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6821" y="4558612"/>
              <a:ext cx="955716" cy="16833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Rechte verbindingslijn 290">
              <a:extLst>
                <a:ext uri="{FF2B5EF4-FFF2-40B4-BE49-F238E27FC236}">
                  <a16:creationId xmlns:a16="http://schemas.microsoft.com/office/drawing/2014/main" id="{3CC009C3-246E-9A8A-396E-168EBF6BF0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9481" y="4558612"/>
              <a:ext cx="1089742" cy="16472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Rechte verbindingslijn 291">
              <a:extLst>
                <a:ext uri="{FF2B5EF4-FFF2-40B4-BE49-F238E27FC236}">
                  <a16:creationId xmlns:a16="http://schemas.microsoft.com/office/drawing/2014/main" id="{7E49EFD9-3D38-8F65-5037-85596ED7A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6597" y="4558612"/>
              <a:ext cx="1209314" cy="16074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Rechte verbindingslijn 292">
              <a:extLst>
                <a:ext uri="{FF2B5EF4-FFF2-40B4-BE49-F238E27FC236}">
                  <a16:creationId xmlns:a16="http://schemas.microsoft.com/office/drawing/2014/main" id="{97C39E37-A52C-F98F-DAB1-E61ECAAAAC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2271" y="4505603"/>
              <a:ext cx="1158414" cy="1599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Rechte verbindingslijn 293">
              <a:extLst>
                <a:ext uri="{FF2B5EF4-FFF2-40B4-BE49-F238E27FC236}">
                  <a16:creationId xmlns:a16="http://schemas.microsoft.com/office/drawing/2014/main" id="{3626BF49-ED80-37C6-035F-24098E861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4930" y="4502290"/>
              <a:ext cx="1295754" cy="1558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Rechte verbindingslijn 294">
              <a:extLst>
                <a:ext uri="{FF2B5EF4-FFF2-40B4-BE49-F238E27FC236}">
                  <a16:creationId xmlns:a16="http://schemas.microsoft.com/office/drawing/2014/main" id="{631949F1-EC0B-0C2F-0D7F-11F7F4A383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5661" y="4505603"/>
              <a:ext cx="1415023" cy="14869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Tekstvak 296">
            <a:extLst>
              <a:ext uri="{FF2B5EF4-FFF2-40B4-BE49-F238E27FC236}">
                <a16:creationId xmlns:a16="http://schemas.microsoft.com/office/drawing/2014/main" id="{332B6FF5-732B-843D-7E05-029955C7DC3E}"/>
              </a:ext>
            </a:extLst>
          </p:cNvPr>
          <p:cNvSpPr txBox="1"/>
          <p:nvPr/>
        </p:nvSpPr>
        <p:spPr>
          <a:xfrm>
            <a:off x="817633" y="4489103"/>
            <a:ext cx="6224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Bad news:</a:t>
            </a:r>
            <a:r>
              <a:rPr lang="nl-B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does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not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work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oriented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case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because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infinite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volcanoes</a:t>
            </a:r>
            <a:endParaRPr lang="nl-B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kstvak 298">
                <a:extLst>
                  <a:ext uri="{FF2B5EF4-FFF2-40B4-BE49-F238E27FC236}">
                    <a16:creationId xmlns:a16="http://schemas.microsoft.com/office/drawing/2014/main" id="{DB690552-70F1-7AC3-4BC1-49976725FC72}"/>
                  </a:ext>
                </a:extLst>
              </p:cNvPr>
              <p:cNvSpPr txBox="1"/>
              <p:nvPr/>
            </p:nvSpPr>
            <p:spPr>
              <a:xfrm>
                <a:off x="823745" y="5502770"/>
                <a:ext cx="5981287" cy="84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ad>
                      <m:radPr>
                        <m:degHide m:val="on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ra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orientations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(CSIDH): </a:t>
                </a:r>
              </a:p>
              <a:p>
                <a:r>
                  <a:rPr lang="nl-NL" sz="2400" b="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ad-hoc solution but does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9" name="Tekstvak 298">
                <a:extLst>
                  <a:ext uri="{FF2B5EF4-FFF2-40B4-BE49-F238E27FC236}">
                    <a16:creationId xmlns:a16="http://schemas.microsoft.com/office/drawing/2014/main" id="{DB690552-70F1-7AC3-4BC1-49976725F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5" y="5502770"/>
                <a:ext cx="5981287" cy="841449"/>
              </a:xfrm>
              <a:prstGeom prst="rect">
                <a:avLst/>
              </a:prstGeom>
              <a:blipFill>
                <a:blip r:embed="rId3"/>
                <a:stretch>
                  <a:fillRect l="-1529" t="-6522" r="-917" b="-144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4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  <p:bldP spid="2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F775005-5A25-2142-7F0D-2A703A136BB1}"/>
                  </a:ext>
                </a:extLst>
              </p:cNvPr>
              <p:cNvSpPr txBox="1"/>
              <p:nvPr/>
            </p:nvSpPr>
            <p:spPr>
              <a:xfrm>
                <a:off x="834566" y="2498808"/>
                <a:ext cx="10522868" cy="197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but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observation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must have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acts as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B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(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respect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some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F775005-5A25-2142-7F0D-2A703A136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" y="2498808"/>
                <a:ext cx="10522868" cy="1976567"/>
              </a:xfrm>
              <a:prstGeom prst="rect">
                <a:avLst/>
              </a:prstGeom>
              <a:blipFill>
                <a:blip r:embed="rId2"/>
                <a:stretch>
                  <a:fillRect l="-927" t="-2469" b="-61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Solution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3D961D-A664-424F-81A4-33277590B7F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12/16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8877334A-ABAA-8379-09F5-DA5A6E77CDF6}"/>
                  </a:ext>
                </a:extLst>
              </p:cNvPr>
              <p:cNvSpPr txBox="1"/>
              <p:nvPr/>
            </p:nvSpPr>
            <p:spPr>
              <a:xfrm>
                <a:off x="834566" y="1198749"/>
                <a:ext cx="105228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Weil pairing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Instead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proportional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points, take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well-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chosen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8877334A-ABAA-8379-09F5-DA5A6E77C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" y="1198749"/>
                <a:ext cx="10522868" cy="1077218"/>
              </a:xfrm>
              <a:prstGeom prst="rect">
                <a:avLst/>
              </a:prstGeom>
              <a:blipFill>
                <a:blip r:embed="rId3"/>
                <a:stretch>
                  <a:fillRect l="-927" t="-4545" b="-12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2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074 " pathEditMode="fixed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F775005-5A25-2142-7F0D-2A703A136BB1}"/>
                  </a:ext>
                </a:extLst>
              </p:cNvPr>
              <p:cNvSpPr txBox="1"/>
              <p:nvPr/>
            </p:nvSpPr>
            <p:spPr>
              <a:xfrm>
                <a:off x="834566" y="1074758"/>
                <a:ext cx="10522868" cy="197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but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observation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since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must have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acts as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nl-B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(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respect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some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F775005-5A25-2142-7F0D-2A703A136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" y="1074758"/>
                <a:ext cx="10522868" cy="1976567"/>
              </a:xfrm>
              <a:prstGeom prst="rect">
                <a:avLst/>
              </a:prstGeom>
              <a:blipFill>
                <a:blip r:embed="rId2"/>
                <a:stretch>
                  <a:fillRect l="-927" t="-2462" b="-58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Solution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3D961D-A664-424F-81A4-33277590B7F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12/16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89005B5-78E0-F7EF-E341-8F3725978180}"/>
                  </a:ext>
                </a:extLst>
              </p:cNvPr>
              <p:cNvSpPr txBox="1"/>
              <p:nvPr/>
            </p:nvSpPr>
            <p:spPr>
              <a:xfrm>
                <a:off x="1108886" y="3343255"/>
                <a:ext cx="10522868" cy="10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Corollary: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non-eigenvector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𝜄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89005B5-78E0-F7EF-E341-8F3725978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86" y="3343255"/>
                <a:ext cx="10522868" cy="1032399"/>
              </a:xfrm>
              <a:prstGeom prst="rect">
                <a:avLst/>
              </a:prstGeom>
              <a:blipFill>
                <a:blip r:embed="rId3"/>
                <a:stretch>
                  <a:fillRect l="-927" t="-4706" b="-94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026F256-5EAE-47D8-EB9F-718FB6D6AACB}"/>
                  </a:ext>
                </a:extLst>
              </p:cNvPr>
              <p:cNvSpPr txBox="1"/>
              <p:nvPr/>
            </p:nvSpPr>
            <p:spPr>
              <a:xfrm>
                <a:off x="2462605" y="4450018"/>
                <a:ext cx="76911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𝛼𝜆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𝛽𝜇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𝛼𝜇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BE" sz="24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026F256-5EAE-47D8-EB9F-718FB6D6A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05" y="4450018"/>
                <a:ext cx="769112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81D02E8-205E-CB87-26C7-F920F7D6D618}"/>
                  </a:ext>
                </a:extLst>
              </p:cNvPr>
              <p:cNvSpPr txBox="1"/>
              <p:nvPr/>
            </p:nvSpPr>
            <p:spPr>
              <a:xfrm>
                <a:off x="3143325" y="4967205"/>
                <a:ext cx="76911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𝛼𝜇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𝛼𝜆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𝛽𝜇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081D02E8-205E-CB87-26C7-F920F7D6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325" y="4967205"/>
                <a:ext cx="769112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315321A-C3B0-D93E-2D98-24C881DE4349}"/>
              </a:ext>
            </a:extLst>
          </p:cNvPr>
          <p:cNvCxnSpPr>
            <a:cxnSpLocks/>
          </p:cNvCxnSpPr>
          <p:nvPr/>
        </p:nvCxnSpPr>
        <p:spPr>
          <a:xfrm>
            <a:off x="4066257" y="5236739"/>
            <a:ext cx="40808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EB43174C-E27D-9B58-3320-E41643E93EE5}"/>
              </a:ext>
            </a:extLst>
          </p:cNvPr>
          <p:cNvSpPr txBox="1"/>
          <p:nvPr/>
        </p:nvSpPr>
        <p:spPr>
          <a:xfrm rot="20436963">
            <a:off x="130150" y="5425271"/>
            <a:ext cx="4037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(Weil </a:t>
            </a:r>
            <a:r>
              <a:rPr lang="nl-BE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pairing</a:t>
            </a:r>
            <a:r>
              <a:rPr lang="nl-BE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is </a:t>
            </a:r>
            <a:r>
              <a:rPr lang="nl-BE" sz="24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alternating</a:t>
            </a:r>
            <a:r>
              <a:rPr lang="nl-BE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10C9FB0A-2707-2C8E-40B8-6B07BCDDE9FC}"/>
                  </a:ext>
                </a:extLst>
              </p:cNvPr>
              <p:cNvSpPr txBox="1"/>
              <p:nvPr/>
            </p:nvSpPr>
            <p:spPr>
              <a:xfrm>
                <a:off x="2453640" y="5317093"/>
                <a:ext cx="7691120" cy="633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10C9FB0A-2707-2C8E-40B8-6B07BCDDE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640" y="5317093"/>
                <a:ext cx="7691120" cy="6338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hoek 12">
            <a:extLst>
              <a:ext uri="{FF2B5EF4-FFF2-40B4-BE49-F238E27FC236}">
                <a16:creationId xmlns:a16="http://schemas.microsoft.com/office/drawing/2014/main" id="{11383ECF-B802-E838-19C7-6EDEE0775040}"/>
              </a:ext>
            </a:extLst>
          </p:cNvPr>
          <p:cNvSpPr/>
          <p:nvPr/>
        </p:nvSpPr>
        <p:spPr>
          <a:xfrm>
            <a:off x="963827" y="3286895"/>
            <a:ext cx="10936707" cy="322511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200C9B19-4EA6-5883-36F4-06CB185DB672}"/>
                  </a:ext>
                </a:extLst>
              </p:cNvPr>
              <p:cNvSpPr txBox="1"/>
              <p:nvPr/>
            </p:nvSpPr>
            <p:spPr>
              <a:xfrm>
                <a:off x="1108886" y="6011235"/>
                <a:ext cx="102485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does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depend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choice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modulo squares in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exponent. </a:t>
                </a:r>
                <a:endParaRPr lang="nl-B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200C9B19-4EA6-5883-36F4-06CB185DB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86" y="6011235"/>
                <a:ext cx="10248548" cy="461665"/>
              </a:xfrm>
              <a:prstGeom prst="rect">
                <a:avLst/>
              </a:prstGeom>
              <a:blipFill>
                <a:blip r:embed="rId7"/>
                <a:stretch>
                  <a:fillRect l="-952" t="-13158" b="-2631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3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0" grpId="1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F775005-5A25-2142-7F0D-2A703A136BB1}"/>
                  </a:ext>
                </a:extLst>
              </p:cNvPr>
              <p:cNvSpPr txBox="1"/>
              <p:nvPr/>
            </p:nvSpPr>
            <p:spPr>
              <a:xfrm>
                <a:off x="834566" y="1074758"/>
                <a:ext cx="105228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Leads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pick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generator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norm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coprime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endParaRPr lang="nl-BE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pick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non-eigenvector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pick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non-eigenvector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𝜄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1F775005-5A25-2142-7F0D-2A703A136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" y="1074758"/>
                <a:ext cx="10522868" cy="1938992"/>
              </a:xfrm>
              <a:prstGeom prst="rect">
                <a:avLst/>
              </a:prstGeom>
              <a:blipFill>
                <a:blip r:embed="rId2"/>
                <a:stretch>
                  <a:fillRect l="-927" t="-2516" b="-62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Solution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3D961D-A664-424F-81A4-33277590B7F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13/16</a:t>
            </a:r>
            <a:endParaRPr lang="nl-BE" sz="2400" dirty="0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E73B0FB-305F-39BA-495E-5F04714E1DB8}"/>
              </a:ext>
            </a:extLst>
          </p:cNvPr>
          <p:cNvGrpSpPr/>
          <p:nvPr/>
        </p:nvGrpSpPr>
        <p:grpSpPr>
          <a:xfrm>
            <a:off x="7030478" y="1522078"/>
            <a:ext cx="4970295" cy="1808216"/>
            <a:chOff x="7030478" y="1522078"/>
            <a:chExt cx="4970295" cy="1808216"/>
          </a:xfrm>
        </p:grpSpPr>
        <p:sp>
          <p:nvSpPr>
            <p:cNvPr id="5" name="Rechteraccolade 4">
              <a:extLst>
                <a:ext uri="{FF2B5EF4-FFF2-40B4-BE49-F238E27FC236}">
                  <a16:creationId xmlns:a16="http://schemas.microsoft.com/office/drawing/2014/main" id="{01F242DB-2B0C-55B6-CB43-B44EA71162F2}"/>
                </a:ext>
              </a:extLst>
            </p:cNvPr>
            <p:cNvSpPr/>
            <p:nvPr/>
          </p:nvSpPr>
          <p:spPr>
            <a:xfrm>
              <a:off x="7030478" y="1522078"/>
              <a:ext cx="213360" cy="968649"/>
            </a:xfrm>
            <a:prstGeom prst="rightBrac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0D757DD-60C9-8999-F106-F5F9A374E7C7}"/>
                </a:ext>
              </a:extLst>
            </p:cNvPr>
            <p:cNvSpPr/>
            <p:nvPr/>
          </p:nvSpPr>
          <p:spPr>
            <a:xfrm rot="409455">
              <a:off x="7197013" y="2017670"/>
              <a:ext cx="886788" cy="496181"/>
            </a:xfrm>
            <a:custGeom>
              <a:avLst/>
              <a:gdLst>
                <a:gd name="connsiteX0" fmla="*/ 0 w 1046136"/>
                <a:gd name="connsiteY0" fmla="*/ 68600 h 781522"/>
                <a:gd name="connsiteX1" fmla="*/ 627681 w 1046136"/>
                <a:gd name="connsiteY1" fmla="*/ 68600 h 781522"/>
                <a:gd name="connsiteX2" fmla="*/ 1046136 w 1046136"/>
                <a:gd name="connsiteY2" fmla="*/ 781522 h 78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136" h="781522">
                  <a:moveTo>
                    <a:pt x="0" y="68600"/>
                  </a:moveTo>
                  <a:cubicBezTo>
                    <a:pt x="226662" y="9190"/>
                    <a:pt x="453325" y="-50220"/>
                    <a:pt x="627681" y="68600"/>
                  </a:cubicBezTo>
                  <a:cubicBezTo>
                    <a:pt x="802037" y="187420"/>
                    <a:pt x="924086" y="484471"/>
                    <a:pt x="1046136" y="781522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9DF7295F-0752-B985-5FDD-D9AFED55286C}"/>
                    </a:ext>
                  </a:extLst>
                </p:cNvPr>
                <p:cNvSpPr txBox="1"/>
                <p:nvPr/>
              </p:nvSpPr>
              <p:spPr>
                <a:xfrm>
                  <a:off x="7415846" y="2499297"/>
                  <a:ext cx="458492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2400" dirty="0">
                      <a:solidFill>
                        <a:schemeClr val="accent1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 </a:t>
                  </a:r>
                  <a:r>
                    <a:rPr lang="nl-NL" sz="24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automatically</a:t>
                  </a:r>
                  <a:r>
                    <a:rPr lang="nl-NL" sz="2400" dirty="0">
                      <a:solidFill>
                        <a:schemeClr val="accent1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NL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nl-NL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nl-NL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nl-NL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nl-BE" sz="2400" dirty="0">
                      <a:solidFill>
                        <a:schemeClr val="accent1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a non-eigenvector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NL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l-NL" sz="2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a14:m>
                  <a:endParaRPr lang="nl-BE" sz="24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9DF7295F-0752-B985-5FDD-D9AFED5528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846" y="2499297"/>
                  <a:ext cx="4584927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931" t="-5882" b="-1617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214298E-88A5-8B11-2CA6-B410F85D28EF}"/>
                  </a:ext>
                </a:extLst>
              </p:cNvPr>
              <p:cNvSpPr txBox="1"/>
              <p:nvPr/>
            </p:nvSpPr>
            <p:spPr>
              <a:xfrm>
                <a:off x="1439538" y="3688137"/>
                <a:ext cx="10058400" cy="1999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:endParaRPr lang="nl-NL" sz="1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d>
                                    <m:d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via a discrete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logarithm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B214298E-88A5-8B11-2CA6-B410F85D2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38" y="3688137"/>
                <a:ext cx="10058400" cy="1999586"/>
              </a:xfrm>
              <a:prstGeom prst="rect">
                <a:avLst/>
              </a:prstGeom>
              <a:blipFill>
                <a:blip r:embed="rId4"/>
                <a:stretch>
                  <a:fillRect l="-909" t="-2439" b="-122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hoek 17">
            <a:extLst>
              <a:ext uri="{FF2B5EF4-FFF2-40B4-BE49-F238E27FC236}">
                <a16:creationId xmlns:a16="http://schemas.microsoft.com/office/drawing/2014/main" id="{64D67450-6039-E5F1-2864-AE5BF612C2DC}"/>
              </a:ext>
            </a:extLst>
          </p:cNvPr>
          <p:cNvSpPr/>
          <p:nvPr/>
        </p:nvSpPr>
        <p:spPr>
          <a:xfrm>
            <a:off x="963827" y="3610080"/>
            <a:ext cx="10778407" cy="215510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7D0B0ACC-B3AC-23E5-D057-C3C0733B1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479493" y="4043059"/>
            <a:ext cx="968667" cy="944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CF9CF0D-C425-2940-D95E-6B02A6544B8A}"/>
                  </a:ext>
                </a:extLst>
              </p:cNvPr>
              <p:cNvSpPr txBox="1"/>
              <p:nvPr/>
            </p:nvSpPr>
            <p:spPr>
              <a:xfrm>
                <a:off x="834566" y="5967331"/>
                <a:ext cx="1005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moduli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 8)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similar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slightly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more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technical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CF9CF0D-C425-2940-D95E-6B02A654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66" y="5967331"/>
                <a:ext cx="10058400" cy="461665"/>
              </a:xfrm>
              <a:prstGeom prst="rect">
                <a:avLst/>
              </a:prstGeom>
              <a:blipFill>
                <a:blip r:embed="rId6"/>
                <a:stretch>
                  <a:fillRect l="-970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A few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remarks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CEDFAE1-8D77-4F4D-AA2A-B05DFEAD5BFB}"/>
                  </a:ext>
                </a:extLst>
              </p:cNvPr>
              <p:cNvSpPr txBox="1"/>
              <p:nvPr/>
            </p:nvSpPr>
            <p:spPr>
              <a:xfrm>
                <a:off x="819148" y="1204200"/>
                <a:ext cx="11372851" cy="535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1.</a:t>
                </a:r>
                <a:r>
                  <a:rPr lang="nl-BE" sz="24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ordinary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elliptic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curves</a:t>
                </a:r>
                <a:r>
                  <a:rPr lang="nl-BE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finite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fields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BE" sz="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conceptually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simpler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than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C.,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Sotáková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V. 2020 (no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descent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volcanoes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BE" sz="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worst-case: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slightly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less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efficient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(full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torsion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needed</a:t>
                </a:r>
                <a:r>
                  <a: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endPara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2.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Often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possible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evaluate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several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l-B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BE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allows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distinguish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up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per sample,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nl-BE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actually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coset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modulo</a:t>
                </a:r>
              </a:p>
              <a:p>
                <a:endParaRPr lang="nl-BE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⋂"/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func>
                            <m:func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ker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sSup>
                      <m:sSupPr>
                        <m:ctrlP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  <m:sup>
                        <m:r>
                          <a:rPr lang="nl-BE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3.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Best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candidates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generalizations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…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9CEDFAE1-8D77-4F4D-AA2A-B05DFEAD5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8" y="1204200"/>
                <a:ext cx="11372851" cy="5353710"/>
              </a:xfrm>
              <a:prstGeom prst="rect">
                <a:avLst/>
              </a:prstGeom>
              <a:blipFill>
                <a:blip r:embed="rId2"/>
                <a:stretch>
                  <a:fillRect l="-804" t="-911" b="-159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78E4AE49-5EF5-4497-B622-1642CA358363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14/16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1054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 An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application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D4DDE0-AC8D-4D7E-97B3-21F6E289881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15/16</a:t>
            </a:r>
            <a:endParaRPr lang="nl-BE" sz="24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CD61F38-45D0-60BA-5815-10C7502F95B7}"/>
              </a:ext>
            </a:extLst>
          </p:cNvPr>
          <p:cNvGrpSpPr/>
          <p:nvPr/>
        </p:nvGrpSpPr>
        <p:grpSpPr>
          <a:xfrm>
            <a:off x="781791" y="3296853"/>
            <a:ext cx="10898660" cy="1982134"/>
            <a:chOff x="926757" y="4577679"/>
            <a:chExt cx="10898660" cy="2049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kstvak 2">
                  <a:extLst>
                    <a:ext uri="{FF2B5EF4-FFF2-40B4-BE49-F238E27FC236}">
                      <a16:creationId xmlns:a16="http://schemas.microsoft.com/office/drawing/2014/main" id="{F8B2A654-2C38-28A5-4B8D-BAE1C4B3985F}"/>
                    </a:ext>
                  </a:extLst>
                </p:cNvPr>
                <p:cNvSpPr txBox="1"/>
                <p:nvPr/>
              </p:nvSpPr>
              <p:spPr>
                <a:xfrm>
                  <a:off x="1013254" y="4663603"/>
                  <a:ext cx="10695527" cy="1793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Theorem 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(W. 2022,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informal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statement)</a:t>
                  </a:r>
                  <a:endParaRPr lang="nl-BE" sz="24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5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3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Given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oracle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access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algorithm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computing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endomorphism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rings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supersingular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elliptic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curves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nl-BE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vectorization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problem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BE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solved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in time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polynomial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)[2]=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  <a:p>
                  <a:endParaRPr lang="nl-BE" sz="3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kstvak 2">
                  <a:extLst>
                    <a:ext uri="{FF2B5EF4-FFF2-40B4-BE49-F238E27FC236}">
                      <a16:creationId xmlns:a16="http://schemas.microsoft.com/office/drawing/2014/main" id="{F8B2A654-2C38-28A5-4B8D-BAE1C4B398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54" y="4663603"/>
                  <a:ext cx="10695527" cy="1793889"/>
                </a:xfrm>
                <a:prstGeom prst="rect">
                  <a:avLst/>
                </a:prstGeom>
                <a:blipFill>
                  <a:blip r:embed="rId2"/>
                  <a:stretch>
                    <a:fillRect l="-855" t="-2807" b="-771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E657DD3E-54A3-80FF-1A08-1BACE55EE2EC}"/>
                </a:ext>
              </a:extLst>
            </p:cNvPr>
            <p:cNvSpPr/>
            <p:nvPr/>
          </p:nvSpPr>
          <p:spPr>
            <a:xfrm>
              <a:off x="926757" y="4577679"/>
              <a:ext cx="10898660" cy="2049048"/>
            </a:xfrm>
            <a:prstGeom prst="rect">
              <a:avLst/>
            </a:prstGeom>
            <a:noFill/>
            <a:ln w="47625" cmpd="thickThin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01F3A847-CC7D-D16B-32B9-A1F1E41666C1}"/>
                  </a:ext>
                </a:extLst>
              </p:cNvPr>
              <p:cNvSpPr txBox="1"/>
              <p:nvPr/>
            </p:nvSpPr>
            <p:spPr>
              <a:xfrm>
                <a:off x="781791" y="1053346"/>
                <a:ext cx="9478043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vectorization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problem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nl-N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∈</m:t>
                    </m:r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El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01F3A847-CC7D-D16B-32B9-A1F1E416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1" y="1053346"/>
                <a:ext cx="9478043" cy="1508105"/>
              </a:xfrm>
              <a:prstGeom prst="rect">
                <a:avLst/>
              </a:prstGeom>
              <a:blipFill>
                <a:blip r:embed="rId3"/>
                <a:stretch>
                  <a:fillRect l="-965" t="-3239" b="-85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ep 8">
            <a:extLst>
              <a:ext uri="{FF2B5EF4-FFF2-40B4-BE49-F238E27FC236}">
                <a16:creationId xmlns:a16="http://schemas.microsoft.com/office/drawing/2014/main" id="{5FE7F2C1-140A-08B2-6674-96E02E7832CC}"/>
              </a:ext>
            </a:extLst>
          </p:cNvPr>
          <p:cNvGrpSpPr/>
          <p:nvPr/>
        </p:nvGrpSpPr>
        <p:grpSpPr>
          <a:xfrm>
            <a:off x="1248937" y="2570480"/>
            <a:ext cx="10085826" cy="484030"/>
            <a:chOff x="1248937" y="2888164"/>
            <a:chExt cx="10085826" cy="48403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8AA5A0EB-083F-03FC-BC4A-1A945CF53153}"/>
                </a:ext>
              </a:extLst>
            </p:cNvPr>
            <p:cNvSpPr/>
            <p:nvPr/>
          </p:nvSpPr>
          <p:spPr>
            <a:xfrm>
              <a:off x="1248937" y="2888164"/>
              <a:ext cx="836341" cy="301083"/>
            </a:xfrm>
            <a:custGeom>
              <a:avLst/>
              <a:gdLst>
                <a:gd name="connsiteX0" fmla="*/ 0 w 1170878"/>
                <a:gd name="connsiteY0" fmla="*/ 0 h 337898"/>
                <a:gd name="connsiteX1" fmla="*/ 301083 w 1170878"/>
                <a:gd name="connsiteY1" fmla="*/ 289932 h 337898"/>
                <a:gd name="connsiteX2" fmla="*/ 1170878 w 1170878"/>
                <a:gd name="connsiteY2" fmla="*/ 334537 h 3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0878" h="337898">
                  <a:moveTo>
                    <a:pt x="0" y="0"/>
                  </a:moveTo>
                  <a:cubicBezTo>
                    <a:pt x="52968" y="117088"/>
                    <a:pt x="105937" y="234176"/>
                    <a:pt x="301083" y="289932"/>
                  </a:cubicBezTo>
                  <a:cubicBezTo>
                    <a:pt x="496229" y="345688"/>
                    <a:pt x="833553" y="340112"/>
                    <a:pt x="1170878" y="334537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A1E5BB37-8E65-7F81-06B1-5379EBA8B5A5}"/>
                </a:ext>
              </a:extLst>
            </p:cNvPr>
            <p:cNvSpPr txBox="1"/>
            <p:nvPr/>
          </p:nvSpPr>
          <p:spPr>
            <a:xfrm>
              <a:off x="2149673" y="2910529"/>
              <a:ext cx="918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much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harder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and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more </a:t>
              </a:r>
              <a:r>
                <a:rPr lang="nl-BE" sz="2400" b="1" dirty="0" err="1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fundamental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than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decisional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Diffie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-Hellman!</a:t>
              </a:r>
            </a:p>
          </p:txBody>
        </p:sp>
      </p:grp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D01FA1D4-2231-BE5A-614A-BBC1B22D591D}"/>
              </a:ext>
            </a:extLst>
          </p:cNvPr>
          <p:cNvSpPr/>
          <p:nvPr/>
        </p:nvSpPr>
        <p:spPr>
          <a:xfrm>
            <a:off x="8753708" y="4966753"/>
            <a:ext cx="947942" cy="702527"/>
          </a:xfrm>
          <a:custGeom>
            <a:avLst/>
            <a:gdLst>
              <a:gd name="connsiteX0" fmla="*/ 0 w 947942"/>
              <a:gd name="connsiteY0" fmla="*/ 0 h 646771"/>
              <a:gd name="connsiteX1" fmla="*/ 947853 w 947942"/>
              <a:gd name="connsiteY1" fmla="*/ 345688 h 646771"/>
              <a:gd name="connsiteX2" fmla="*/ 44605 w 947942"/>
              <a:gd name="connsiteY2" fmla="*/ 646771 h 64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942" h="646771">
                <a:moveTo>
                  <a:pt x="0" y="0"/>
                </a:moveTo>
                <a:cubicBezTo>
                  <a:pt x="470209" y="118946"/>
                  <a:pt x="940419" y="237893"/>
                  <a:pt x="947853" y="345688"/>
                </a:cubicBezTo>
                <a:cubicBezTo>
                  <a:pt x="955287" y="453483"/>
                  <a:pt x="499946" y="550127"/>
                  <a:pt x="44605" y="646771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847A44D-A61B-2AFC-3CC0-BFBE7C61A9B2}"/>
                  </a:ext>
                </a:extLst>
              </p:cNvPr>
              <p:cNvSpPr txBox="1"/>
              <p:nvPr/>
            </p:nvSpPr>
            <p:spPr>
              <a:xfrm>
                <a:off x="3149567" y="5386241"/>
                <a:ext cx="9478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Source: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actually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0847A44D-A61B-2AFC-3CC0-BFBE7C61A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7" y="5386241"/>
                <a:ext cx="9478043" cy="461665"/>
              </a:xfrm>
              <a:prstGeom prst="rect">
                <a:avLst/>
              </a:prstGeom>
              <a:blipFill>
                <a:blip r:embed="rId4"/>
                <a:stretch>
                  <a:fillRect l="-1030" t="-10667" b="-30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116694A-6C09-970B-EB60-875522B44A0B}"/>
                  </a:ext>
                </a:extLst>
              </p:cNvPr>
              <p:cNvSpPr txBox="1"/>
              <p:nvPr/>
            </p:nvSpPr>
            <p:spPr>
              <a:xfrm>
                <a:off x="890374" y="6050935"/>
                <a:ext cx="11110399" cy="462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nl-BE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)[2]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exponential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input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size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e.g.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primorial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nary>
                  </m:oMath>
                </a14:m>
                <a:r>
                  <a:rPr lang="nl-BE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F116694A-6C09-970B-EB60-875522B4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74" y="6050935"/>
                <a:ext cx="11110399" cy="462499"/>
              </a:xfrm>
              <a:prstGeom prst="rect">
                <a:avLst/>
              </a:prstGeom>
              <a:blipFill>
                <a:blip r:embed="rId5"/>
                <a:stretch>
                  <a:fillRect l="-823" t="-129333" b="-201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5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-0.18946 -0.63079 " pathEditMode="fixed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315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  <p:bldP spid="11" grpId="0"/>
      <p:bldP spid="11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204200"/>
            <a:ext cx="995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Classical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-Hellman (1976):  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6AD11EAB-2973-4D62-9BD3-87D442F81571}"/>
              </a:ext>
            </a:extLst>
          </p:cNvPr>
          <p:cNvGrpSpPr/>
          <p:nvPr/>
        </p:nvGrpSpPr>
        <p:grpSpPr>
          <a:xfrm>
            <a:off x="2535184" y="2144650"/>
            <a:ext cx="2981960" cy="527094"/>
            <a:chOff x="6596175" y="1225814"/>
            <a:chExt cx="2981960" cy="527094"/>
          </a:xfrm>
        </p:grpSpPr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1A6179F6-93DA-4400-BAF4-8415C990A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175" y="1752907"/>
              <a:ext cx="2971800" cy="1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11E8BE4C-62DD-435B-9E57-33AB5EDD6848}"/>
                    </a:ext>
                  </a:extLst>
                </p:cNvPr>
                <p:cNvSpPr txBox="1"/>
                <p:nvPr/>
              </p:nvSpPr>
              <p:spPr>
                <a:xfrm>
                  <a:off x="6606335" y="1225814"/>
                  <a:ext cx="2971800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BE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400" b="1" i="0" dirty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nl-BE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l-BE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l-BE" sz="2400" b="0" i="1" dirty="0" smtClean="0">
                            <a:latin typeface="Cambria Math" panose="02040503050406030204" pitchFamily="18" charset="0"/>
                          </a:rPr>
                          <m:t>=⟨</m:t>
                        </m:r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l-BE" sz="2400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11E8BE4C-62DD-435B-9E57-33AB5EDD6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335" y="1225814"/>
                  <a:ext cx="2971800" cy="490199"/>
                </a:xfrm>
                <a:prstGeom prst="rect">
                  <a:avLst/>
                </a:prstGeom>
                <a:blipFill>
                  <a:blip r:embed="rId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2563C1BA-3D5C-4325-A236-25F21EA4A359}"/>
              </a:ext>
            </a:extLst>
          </p:cNvPr>
          <p:cNvGrpSpPr/>
          <p:nvPr/>
        </p:nvGrpSpPr>
        <p:grpSpPr>
          <a:xfrm>
            <a:off x="1220735" y="2989696"/>
            <a:ext cx="5712458" cy="2010865"/>
            <a:chOff x="5281726" y="2099141"/>
            <a:chExt cx="5712458" cy="2010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40023CC0-490D-4584-B12B-E280B1A940AB}"/>
                    </a:ext>
                  </a:extLst>
                </p:cNvPr>
                <p:cNvSpPr txBox="1"/>
                <p:nvPr/>
              </p:nvSpPr>
              <p:spPr>
                <a:xfrm>
                  <a:off x="5281726" y="2099141"/>
                  <a:ext cx="1428749" cy="864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</a:rPr>
                    <a:t>chooses</a:t>
                  </a:r>
                  <a:endParaRPr lang="nl-BE" sz="2400" b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1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40023CC0-490D-4584-B12B-E280B1A94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726" y="2099141"/>
                  <a:ext cx="1428749" cy="864980"/>
                </a:xfrm>
                <a:prstGeom prst="rect">
                  <a:avLst/>
                </a:prstGeom>
                <a:blipFill>
                  <a:blip r:embed="rId3"/>
                  <a:stretch>
                    <a:fillRect l="-1702" t="-5634" b="-281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7EEEF1A9-E5B3-4021-88A6-91A36AA90350}"/>
                    </a:ext>
                  </a:extLst>
                </p:cNvPr>
                <p:cNvSpPr txBox="1"/>
                <p:nvPr/>
              </p:nvSpPr>
              <p:spPr>
                <a:xfrm>
                  <a:off x="9565435" y="2099141"/>
                  <a:ext cx="1428749" cy="864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chooses</a:t>
                  </a:r>
                  <a:endParaRPr lang="nl-BE" sz="2400" b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nl-B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b="1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7EEEF1A9-E5B3-4021-88A6-91A36AA90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435" y="2099141"/>
                  <a:ext cx="1428749" cy="864980"/>
                </a:xfrm>
                <a:prstGeom prst="rect">
                  <a:avLst/>
                </a:prstGeom>
                <a:blipFill>
                  <a:blip r:embed="rId4"/>
                  <a:stretch>
                    <a:fillRect l="-1709" t="-5634" b="-281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77F0770D-6DFC-4F5A-88E6-C7D5B6438AE6}"/>
                </a:ext>
              </a:extLst>
            </p:cNvPr>
            <p:cNvSpPr/>
            <p:nvPr/>
          </p:nvSpPr>
          <p:spPr>
            <a:xfrm rot="60000">
              <a:off x="5992641" y="3044544"/>
              <a:ext cx="3576320" cy="467360"/>
            </a:xfrm>
            <a:custGeom>
              <a:avLst/>
              <a:gdLst>
                <a:gd name="connsiteX0" fmla="*/ 0 w 3576320"/>
                <a:gd name="connsiteY0" fmla="*/ 0 h 467360"/>
                <a:gd name="connsiteX1" fmla="*/ 71120 w 3576320"/>
                <a:gd name="connsiteY1" fmla="*/ 355600 h 467360"/>
                <a:gd name="connsiteX2" fmla="*/ 416560 w 3576320"/>
                <a:gd name="connsiteY2" fmla="*/ 467360 h 467360"/>
                <a:gd name="connsiteX3" fmla="*/ 3576320 w 3576320"/>
                <a:gd name="connsiteY3" fmla="*/ 4165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320" h="467360">
                  <a:moveTo>
                    <a:pt x="0" y="0"/>
                  </a:moveTo>
                  <a:cubicBezTo>
                    <a:pt x="846" y="138853"/>
                    <a:pt x="1693" y="277707"/>
                    <a:pt x="71120" y="355600"/>
                  </a:cubicBezTo>
                  <a:cubicBezTo>
                    <a:pt x="140547" y="433493"/>
                    <a:pt x="416560" y="467360"/>
                    <a:pt x="416560" y="467360"/>
                  </a:cubicBezTo>
                  <a:lnTo>
                    <a:pt x="3576320" y="416560"/>
                  </a:lnTo>
                </a:path>
              </a:pathLst>
            </a:cu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425FBE80-4F77-457A-B473-5B0A8A17591A}"/>
                    </a:ext>
                  </a:extLst>
                </p:cNvPr>
                <p:cNvSpPr txBox="1"/>
                <p:nvPr/>
              </p:nvSpPr>
              <p:spPr>
                <a:xfrm>
                  <a:off x="6652055" y="2992782"/>
                  <a:ext cx="2971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BE" sz="24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425FBE80-4F77-457A-B473-5B0A8A175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055" y="2992782"/>
                  <a:ext cx="297180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CDCEEC5-D1A4-4CA7-AB3D-C83B68E929E3}"/>
                </a:ext>
              </a:extLst>
            </p:cNvPr>
            <p:cNvSpPr/>
            <p:nvPr/>
          </p:nvSpPr>
          <p:spPr>
            <a:xfrm rot="21480000" flipH="1">
              <a:off x="6623248" y="3078319"/>
              <a:ext cx="3576320" cy="1031687"/>
            </a:xfrm>
            <a:custGeom>
              <a:avLst/>
              <a:gdLst>
                <a:gd name="connsiteX0" fmla="*/ 0 w 3576320"/>
                <a:gd name="connsiteY0" fmla="*/ 0 h 467360"/>
                <a:gd name="connsiteX1" fmla="*/ 71120 w 3576320"/>
                <a:gd name="connsiteY1" fmla="*/ 355600 h 467360"/>
                <a:gd name="connsiteX2" fmla="*/ 416560 w 3576320"/>
                <a:gd name="connsiteY2" fmla="*/ 467360 h 467360"/>
                <a:gd name="connsiteX3" fmla="*/ 3576320 w 3576320"/>
                <a:gd name="connsiteY3" fmla="*/ 4165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320" h="467360">
                  <a:moveTo>
                    <a:pt x="0" y="0"/>
                  </a:moveTo>
                  <a:cubicBezTo>
                    <a:pt x="846" y="138853"/>
                    <a:pt x="1693" y="277707"/>
                    <a:pt x="71120" y="355600"/>
                  </a:cubicBezTo>
                  <a:cubicBezTo>
                    <a:pt x="140547" y="433493"/>
                    <a:pt x="416560" y="467360"/>
                    <a:pt x="416560" y="467360"/>
                  </a:cubicBezTo>
                  <a:lnTo>
                    <a:pt x="3576320" y="416560"/>
                  </a:lnTo>
                </a:path>
              </a:pathLst>
            </a:cu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30032EA-0117-4C02-A511-136A1DD3F194}"/>
                    </a:ext>
                  </a:extLst>
                </p:cNvPr>
                <p:cNvSpPr txBox="1"/>
                <p:nvPr/>
              </p:nvSpPr>
              <p:spPr>
                <a:xfrm>
                  <a:off x="6652055" y="3560975"/>
                  <a:ext cx="2971800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BE" sz="24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dirty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30032EA-0117-4C02-A511-136A1DD3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055" y="3560975"/>
                  <a:ext cx="2971800" cy="468205"/>
                </a:xfrm>
                <a:prstGeom prst="rect">
                  <a:avLst/>
                </a:prstGeom>
                <a:blipFill>
                  <a:blip r:embed="rId6"/>
                  <a:stretch>
                    <a:fillRect b="-1039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4B79C68-7318-44A5-9A06-6BD2563977EE}"/>
                  </a:ext>
                </a:extLst>
              </p:cNvPr>
              <p:cNvSpPr txBox="1"/>
              <p:nvPr/>
            </p:nvSpPr>
            <p:spPr>
              <a:xfrm>
                <a:off x="1333857" y="5246534"/>
                <a:ext cx="5712458" cy="92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common </a:t>
                </a:r>
                <a:r>
                  <a:rPr lang="nl-BE" sz="2400" dirty="0" err="1">
                    <a:latin typeface="Cambria Math" panose="02040503050406030204" pitchFamily="18" charset="0"/>
                  </a:rPr>
                  <a:t>secret</a:t>
                </a:r>
                <a:r>
                  <a:rPr lang="nl-BE" sz="2400" dirty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=        </m:t>
                      </m:r>
                      <m:sSup>
                        <m:sSupPr>
                          <m:ctrlP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      </m:t>
                      </m:r>
                      <m:sSup>
                        <m:sSupPr>
                          <m:ctrlP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4B79C68-7318-44A5-9A06-6BD25639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57" y="5246534"/>
                <a:ext cx="5712458" cy="921406"/>
              </a:xfrm>
              <a:prstGeom prst="rect">
                <a:avLst/>
              </a:prstGeom>
              <a:blipFill>
                <a:blip r:embed="rId7"/>
                <a:stretch>
                  <a:fillRect t="-529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1FF40DE4-C807-4818-A353-73829AA11DC0}"/>
                  </a:ext>
                </a:extLst>
              </p:cNvPr>
              <p:cNvSpPr txBox="1"/>
              <p:nvPr/>
            </p:nvSpPr>
            <p:spPr>
              <a:xfrm>
                <a:off x="7315200" y="4912984"/>
                <a:ext cx="4685572" cy="140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eavesdropper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learn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u="sng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something</a:t>
                </a:r>
                <a:endPara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about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endParaRPr lang="nl-BE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	   </a:t>
                </a: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Ideally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no !</a:t>
                </a:r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1FF40DE4-C807-4818-A353-73829AA11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4912984"/>
                <a:ext cx="4685572" cy="1406924"/>
              </a:xfrm>
              <a:prstGeom prst="rect">
                <a:avLst/>
              </a:prstGeom>
              <a:blipFill>
                <a:blip r:embed="rId8"/>
                <a:stretch>
                  <a:fillRect l="-1951" t="-3463" r="-1560" b="-86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4FF91929-15A8-421C-9E02-B155159BEF54}"/>
              </a:ext>
            </a:extLst>
          </p:cNvPr>
          <p:cNvSpPr/>
          <p:nvPr/>
        </p:nvSpPr>
        <p:spPr>
          <a:xfrm>
            <a:off x="8091182" y="5377037"/>
            <a:ext cx="473339" cy="721360"/>
          </a:xfrm>
          <a:custGeom>
            <a:avLst/>
            <a:gdLst>
              <a:gd name="connsiteX0" fmla="*/ 3097 w 311321"/>
              <a:gd name="connsiteY0" fmla="*/ 0 h 217083"/>
              <a:gd name="connsiteX1" fmla="*/ 44193 w 311321"/>
              <a:gd name="connsiteY1" fmla="*/ 184935 h 217083"/>
              <a:gd name="connsiteX2" fmla="*/ 311321 w 311321"/>
              <a:gd name="connsiteY2" fmla="*/ 215757 h 21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321" h="217083">
                <a:moveTo>
                  <a:pt x="3097" y="0"/>
                </a:moveTo>
                <a:cubicBezTo>
                  <a:pt x="-2040" y="74488"/>
                  <a:pt x="-7177" y="148976"/>
                  <a:pt x="44193" y="184935"/>
                </a:cubicBezTo>
                <a:cubicBezTo>
                  <a:pt x="95563" y="220894"/>
                  <a:pt x="203442" y="218325"/>
                  <a:pt x="311321" y="215757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C371763E-EF05-482A-8018-4D0C2D03C2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46" r="56797"/>
          <a:stretch/>
        </p:blipFill>
        <p:spPr>
          <a:xfrm>
            <a:off x="1415389" y="2021739"/>
            <a:ext cx="947524" cy="1051362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25C88A39-0155-4B93-B68A-105DC874DD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170" r="6274"/>
          <a:stretch/>
        </p:blipFill>
        <p:spPr>
          <a:xfrm>
            <a:off x="5746651" y="2001419"/>
            <a:ext cx="958511" cy="1063553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3BF21C23-B3FF-4EAE-BCAB-9AE3105CCB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7359185" y="3926897"/>
            <a:ext cx="968667" cy="944767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1/16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275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6. An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application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D4DDE0-AC8D-4D7E-97B3-21F6E289881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16/16</a:t>
            </a:r>
            <a:endParaRPr lang="nl-B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81D0F23-D46E-228B-8B1C-48D9BFF45825}"/>
                  </a:ext>
                </a:extLst>
              </p:cNvPr>
              <p:cNvSpPr txBox="1"/>
              <p:nvPr/>
            </p:nvSpPr>
            <p:spPr>
              <a:xfrm>
                <a:off x="833833" y="1053126"/>
                <a:ext cx="9478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Source: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actually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81D0F23-D46E-228B-8B1C-48D9BFF4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33" y="1053126"/>
                <a:ext cx="9478043" cy="461665"/>
              </a:xfrm>
              <a:prstGeom prst="rect">
                <a:avLst/>
              </a:prstGeom>
              <a:blipFill>
                <a:blip r:embed="rId2"/>
                <a:stretch>
                  <a:fillRect l="-1029" t="-10667" b="-30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ep 9">
            <a:extLst>
              <a:ext uri="{FF2B5EF4-FFF2-40B4-BE49-F238E27FC236}">
                <a16:creationId xmlns:a16="http://schemas.microsoft.com/office/drawing/2014/main" id="{A716069B-F65F-193D-7A8D-CDA692EED044}"/>
              </a:ext>
            </a:extLst>
          </p:cNvPr>
          <p:cNvGrpSpPr/>
          <p:nvPr/>
        </p:nvGrpSpPr>
        <p:grpSpPr>
          <a:xfrm>
            <a:off x="2905234" y="1524951"/>
            <a:ext cx="9478043" cy="743054"/>
            <a:chOff x="2915394" y="1697671"/>
            <a:chExt cx="9478043" cy="743054"/>
          </a:xfrm>
        </p:grpSpPr>
        <p:cxnSp>
          <p:nvCxnSpPr>
            <p:cNvPr id="5" name="Rechte verbindingslijn met pijl 4">
              <a:extLst>
                <a:ext uri="{FF2B5EF4-FFF2-40B4-BE49-F238E27FC236}">
                  <a16:creationId xmlns:a16="http://schemas.microsoft.com/office/drawing/2014/main" id="{E7E5A777-A4EC-B2DB-1C9A-3FD29873C3E8}"/>
                </a:ext>
              </a:extLst>
            </p:cNvPr>
            <p:cNvCxnSpPr>
              <a:cxnSpLocks/>
            </p:cNvCxnSpPr>
            <p:nvPr/>
          </p:nvCxnSpPr>
          <p:spPr>
            <a:xfrm>
              <a:off x="6266985" y="1697671"/>
              <a:ext cx="0" cy="309549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74E13AB8-74F9-8290-F54A-392BFCEABA45}"/>
                    </a:ext>
                  </a:extLst>
                </p:cNvPr>
                <p:cNvSpPr txBox="1"/>
                <p:nvPr/>
              </p:nvSpPr>
              <p:spPr>
                <a:xfrm>
                  <a:off x="2915394" y="1979060"/>
                  <a:ext cx="94780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exhaustive search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through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)[2]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options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74E13AB8-74F9-8290-F54A-392BFCEAB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394" y="1979060"/>
                  <a:ext cx="947804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30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7C9BE3D7-0636-0375-DAD4-4A4E9A3F709F}"/>
              </a:ext>
            </a:extLst>
          </p:cNvPr>
          <p:cNvGrpSpPr/>
          <p:nvPr/>
        </p:nvGrpSpPr>
        <p:grpSpPr>
          <a:xfrm>
            <a:off x="2163553" y="2202491"/>
            <a:ext cx="4013727" cy="1258796"/>
            <a:chOff x="2173713" y="2375211"/>
            <a:chExt cx="4013727" cy="1258796"/>
          </a:xfrm>
        </p:grpSpPr>
        <p:sp>
          <p:nvSpPr>
            <p:cNvPr id="12" name="Rechteraccolade 11">
              <a:extLst>
                <a:ext uri="{FF2B5EF4-FFF2-40B4-BE49-F238E27FC236}">
                  <a16:creationId xmlns:a16="http://schemas.microsoft.com/office/drawing/2014/main" id="{27D99DC3-AB1B-4C8F-B165-D9D9D7C83193}"/>
                </a:ext>
              </a:extLst>
            </p:cNvPr>
            <p:cNvSpPr/>
            <p:nvPr/>
          </p:nvSpPr>
          <p:spPr>
            <a:xfrm rot="5400000">
              <a:off x="4064500" y="1273650"/>
              <a:ext cx="175372" cy="2378493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0D61C595-4ED6-B654-C111-95EC75C2B60C}"/>
                </a:ext>
              </a:extLst>
            </p:cNvPr>
            <p:cNvCxnSpPr>
              <a:cxnSpLocks/>
            </p:cNvCxnSpPr>
            <p:nvPr/>
          </p:nvCxnSpPr>
          <p:spPr>
            <a:xfrm>
              <a:off x="4155733" y="2529514"/>
              <a:ext cx="0" cy="309549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7E0583EA-2070-3CA1-6B99-7C1ADD9F6BD9}"/>
                    </a:ext>
                  </a:extLst>
                </p:cNvPr>
                <p:cNvSpPr txBox="1"/>
                <p:nvPr/>
              </p:nvSpPr>
              <p:spPr>
                <a:xfrm>
                  <a:off x="2173713" y="2803010"/>
                  <a:ext cx="401372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avoided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we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know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modulo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7E0583EA-2070-3CA1-6B99-7C1ADD9F6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713" y="2803010"/>
                  <a:ext cx="4013727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39" b="-1532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CB6C7AFA-A1FE-95A9-960B-04FDEECDDB6F}"/>
                  </a:ext>
                </a:extLst>
              </p:cNvPr>
              <p:cNvSpPr txBox="1"/>
              <p:nvPr/>
            </p:nvSpPr>
            <p:spPr>
              <a:xfrm>
                <a:off x="823673" y="3796326"/>
                <a:ext cx="10799367" cy="2142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do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poly-time: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takes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but </a:t>
                </a:r>
                <a:r>
                  <a:rPr lang="nl-BE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worst cases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exhaustive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search are </a:t>
                </a:r>
                <a:r>
                  <a:rPr lang="nl-BE" sz="24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best cases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(e.g.,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primorial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trade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-off leads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time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l-BE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l-BE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nl-BE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nl-BE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BE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,#</m:t>
                            </m:r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Cl</m:t>
                            </m:r>
                            <m:d>
                              <m:d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CB6C7AFA-A1FE-95A9-960B-04FDEECDD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73" y="3796326"/>
                <a:ext cx="10799367" cy="2142190"/>
              </a:xfrm>
              <a:prstGeom prst="rect">
                <a:avLst/>
              </a:prstGeom>
              <a:blipFill>
                <a:blip r:embed="rId5"/>
                <a:stretch>
                  <a:fillRect l="-734" t="-2279" r="-847" b="-14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8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774EE69-7A22-4EB6-8C6A-182AC188395B}"/>
              </a:ext>
            </a:extLst>
          </p:cNvPr>
          <p:cNvSpPr txBox="1"/>
          <p:nvPr/>
        </p:nvSpPr>
        <p:spPr>
          <a:xfrm>
            <a:off x="563136" y="2665723"/>
            <a:ext cx="11065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Questions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?</a:t>
            </a:r>
          </a:p>
          <a:p>
            <a:pPr algn="ctr"/>
            <a:endParaRPr lang="nl-BE" sz="1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  <a:p>
            <a:pPr algn="ctr"/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Thanks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listening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249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08989" y="1192506"/>
            <a:ext cx="99536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Formalized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</a:p>
          <a:p>
            <a:endParaRPr lang="nl-BE" sz="500" dirty="0"/>
          </a:p>
          <a:p>
            <a:endParaRPr lang="nl-BE" sz="800" dirty="0"/>
          </a:p>
          <a:p>
            <a:r>
              <a:rPr lang="nl-BE" sz="1200" dirty="0"/>
              <a:t>	</a:t>
            </a:r>
          </a:p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	  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Distinguish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between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distributions</a:t>
            </a:r>
            <a:endParaRPr lang="nl-B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nl-BE" sz="1500" dirty="0"/>
          </a:p>
          <a:p>
            <a:pPr algn="ctr"/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dirty="0"/>
          </a:p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	  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 non-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negligible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advantage.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647C72-C6D2-44B4-BFEC-2F5DACD8B093}"/>
              </a:ext>
            </a:extLst>
          </p:cNvPr>
          <p:cNvSpPr/>
          <p:nvPr/>
        </p:nvSpPr>
        <p:spPr>
          <a:xfrm>
            <a:off x="1697526" y="1875136"/>
            <a:ext cx="6299845" cy="258837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029ECBA-8EDC-4C38-9A5E-74B390177B26}"/>
                  </a:ext>
                </a:extLst>
              </p:cNvPr>
              <p:cNvSpPr txBox="1"/>
              <p:nvPr/>
            </p:nvSpPr>
            <p:spPr>
              <a:xfrm>
                <a:off x="2965173" y="2396117"/>
                <a:ext cx="6094428" cy="139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400" b="0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←"/>
                        <m:vertJc m:val="bot"/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l-BE" sz="2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>
                      <m:sSub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nl-BE" sz="2400" b="0" dirty="0"/>
              </a:p>
              <a:p>
                <a:endParaRPr lang="nl-BE" sz="1200" dirty="0"/>
              </a:p>
              <a:p>
                <a:r>
                  <a:rPr lang="nl-BE" sz="2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400" dirty="0"/>
                  <a:t>	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←"/>
                        <m:vertJc m:val="bot"/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l-BE" sz="24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b>
                      <m:sSub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029ECBA-8EDC-4C38-9A5E-74B390177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73" y="2396117"/>
                <a:ext cx="6094428" cy="1394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D9EAABD3-3E99-455A-8B39-384CEA61E950}"/>
                  </a:ext>
                </a:extLst>
              </p:cNvPr>
              <p:cNvSpPr txBox="1"/>
              <p:nvPr/>
            </p:nvSpPr>
            <p:spPr>
              <a:xfrm>
                <a:off x="808988" y="4660373"/>
                <a:ext cx="11191785" cy="201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case: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hard</a:t>
                </a:r>
                <a:r>
                  <a:rPr lang="nl-BE" sz="24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because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distinguishing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property</a:t>
                </a:r>
              </a:p>
              <a:p>
                <a:endParaRPr lang="nl-BE" sz="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=1     ⇔     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BE" sz="2400" dirty="0"/>
              </a:p>
              <a:p>
                <a:endParaRPr lang="nl-BE" sz="200" dirty="0"/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Legendre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symbol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D9EAABD3-3E99-455A-8B39-384CEA61E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88" y="4660373"/>
                <a:ext cx="11191785" cy="2013885"/>
              </a:xfrm>
              <a:prstGeom prst="rect">
                <a:avLst/>
              </a:prstGeom>
              <a:blipFill>
                <a:blip r:embed="rId3"/>
                <a:stretch>
                  <a:fillRect l="-871" t="-24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2BD987DA-11FE-4FD2-8CA8-324270E61B8E}"/>
              </a:ext>
            </a:extLst>
          </p:cNvPr>
          <p:cNvSpPr txBox="1"/>
          <p:nvPr/>
        </p:nvSpPr>
        <p:spPr>
          <a:xfrm>
            <a:off x="8094414" y="3713693"/>
            <a:ext cx="3778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hardness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assumption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in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provable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security ) 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318D571A-2C6D-4C52-8B1B-E8C971CF5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914400" y="1848177"/>
            <a:ext cx="968667" cy="94476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781A70E-51E7-410B-AB5B-F65DCDD19C3B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B3D4EBA-AD4A-4D0E-8B08-A32FB980ACEF}"/>
                  </a:ext>
                </a:extLst>
              </p:cNvPr>
              <p:cNvSpPr txBox="1"/>
              <p:nvPr/>
            </p:nvSpPr>
            <p:spPr>
              <a:xfrm>
                <a:off x="4847448" y="6075186"/>
                <a:ext cx="7209789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fix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working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prime order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nl-BE" sz="2400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6B3D4EBA-AD4A-4D0E-8B08-A32FB980A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48" y="6075186"/>
                <a:ext cx="7209789" cy="490199"/>
              </a:xfrm>
              <a:prstGeom prst="rect">
                <a:avLst/>
              </a:prstGeom>
              <a:blipFill>
                <a:blip r:embed="rId5"/>
                <a:stretch>
                  <a:fillRect l="-1268" t="-11250" b="-212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0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ep 22">
            <a:extLst>
              <a:ext uri="{FF2B5EF4-FFF2-40B4-BE49-F238E27FC236}">
                <a16:creationId xmlns:a16="http://schemas.microsoft.com/office/drawing/2014/main" id="{1D312F0E-BF25-49B1-8E9C-6005C6B4059D}"/>
              </a:ext>
            </a:extLst>
          </p:cNvPr>
          <p:cNvGrpSpPr/>
          <p:nvPr/>
        </p:nvGrpSpPr>
        <p:grpSpPr>
          <a:xfrm>
            <a:off x="8662316" y="991229"/>
            <a:ext cx="2786625" cy="2345791"/>
            <a:chOff x="9266830" y="683751"/>
            <a:chExt cx="2786625" cy="2345791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6189F7DB-2762-4948-87FA-5550F2AEF3CE}"/>
                </a:ext>
              </a:extLst>
            </p:cNvPr>
            <p:cNvSpPr/>
            <p:nvPr/>
          </p:nvSpPr>
          <p:spPr>
            <a:xfrm>
              <a:off x="9266830" y="683751"/>
              <a:ext cx="2786625" cy="1967526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Afbeelding 8" descr="Afbeelding met zitten, computer, donker, computer&#10;&#10;Automatisch gegenereerde beschrijving">
              <a:extLst>
                <a:ext uri="{FF2B5EF4-FFF2-40B4-BE49-F238E27FC236}">
                  <a16:creationId xmlns:a16="http://schemas.microsoft.com/office/drawing/2014/main" id="{45BAE686-3887-4F8E-987B-2B86CC84D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874" y="774462"/>
              <a:ext cx="2491800" cy="22550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70429A70-8F77-44B5-8905-B924411A5729}"/>
                </a:ext>
              </a:extLst>
            </p:cNvPr>
            <p:cNvSpPr txBox="1"/>
            <p:nvPr/>
          </p:nvSpPr>
          <p:spPr>
            <a:xfrm rot="19533492">
              <a:off x="9522673" y="1463976"/>
              <a:ext cx="2062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rgbClr val="C00000"/>
                  </a:solidFill>
                </a:rPr>
                <a:t>DEFIES SHOR’S</a:t>
              </a:r>
            </a:p>
            <a:p>
              <a:pPr algn="ctr"/>
              <a:r>
                <a:rPr lang="nl-NL" sz="2400" b="1" dirty="0">
                  <a:solidFill>
                    <a:srgbClr val="C00000"/>
                  </a:solidFill>
                </a:rPr>
                <a:t>ALGORITHM</a:t>
              </a:r>
              <a:endParaRPr lang="nl-BE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93F576D0-A47A-4077-BB4B-51A256CB2931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183880"/>
            <a:ext cx="995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-Hellman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class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actions on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elliptic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curves</a:t>
            </a:r>
          </a:p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(CRS 1997-2004, CSIDH 2018, OSIDH 2020):  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6AD11EAB-2973-4D62-9BD3-87D442F81571}"/>
              </a:ext>
            </a:extLst>
          </p:cNvPr>
          <p:cNvGrpSpPr/>
          <p:nvPr/>
        </p:nvGrpSpPr>
        <p:grpSpPr>
          <a:xfrm>
            <a:off x="2545340" y="2364857"/>
            <a:ext cx="2981960" cy="982641"/>
            <a:chOff x="6596175" y="1247848"/>
            <a:chExt cx="2981960" cy="982641"/>
          </a:xfrm>
        </p:grpSpPr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1A6179F6-93DA-4400-BAF4-8415C990A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175" y="1752907"/>
              <a:ext cx="2971800" cy="1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11E8BE4C-62DD-435B-9E57-33AB5EDD6848}"/>
                    </a:ext>
                  </a:extLst>
                </p:cNvPr>
                <p:cNvSpPr txBox="1"/>
                <p:nvPr/>
              </p:nvSpPr>
              <p:spPr>
                <a:xfrm>
                  <a:off x="6606335" y="1247848"/>
                  <a:ext cx="2971800" cy="982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dirty="0" smtClean="0">
                          <a:latin typeface="Cambria Math" panose="02040503050406030204" pitchFamily="18" charset="0"/>
                        </a:rPr>
                        <m:t>Cl</m:t>
                      </m:r>
                      <m:d>
                        <m:dPr>
                          <m:ctrlPr>
                            <a:rPr lang="nl-BE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BE" sz="2400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nl-BE" sz="2400">
                          <a:latin typeface="Cambria Math" panose="02040503050406030204" pitchFamily="18" charset="0"/>
                        </a:rPr>
                        <m:t>El</m:t>
                      </m:r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4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nl-BE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/>
                    <a:t>   </a:t>
                  </a:r>
                </a:p>
                <a:p>
                  <a:pPr algn="ctr"/>
                  <a:endParaRPr lang="nl-BE" sz="8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</a:rPr>
                          <m:t>El</m:t>
                        </m:r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BE" sz="2400" dirty="0"/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11E8BE4C-62DD-435B-9E57-33AB5EDD6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335" y="1247848"/>
                  <a:ext cx="2971800" cy="982641"/>
                </a:xfrm>
                <a:prstGeom prst="rect">
                  <a:avLst/>
                </a:prstGeom>
                <a:blipFill>
                  <a:blip r:embed="rId3"/>
                  <a:stretch>
                    <a:fillRect b="-496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2563C1BA-3D5C-4325-A236-25F21EA4A359}"/>
              </a:ext>
            </a:extLst>
          </p:cNvPr>
          <p:cNvGrpSpPr/>
          <p:nvPr/>
        </p:nvGrpSpPr>
        <p:grpSpPr>
          <a:xfrm>
            <a:off x="1123950" y="3187869"/>
            <a:ext cx="5876926" cy="2010865"/>
            <a:chOff x="5174785" y="2099141"/>
            <a:chExt cx="5876926" cy="2010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40023CC0-490D-4584-B12B-E280B1A940AB}"/>
                    </a:ext>
                  </a:extLst>
                </p:cNvPr>
                <p:cNvSpPr txBox="1"/>
                <p:nvPr/>
              </p:nvSpPr>
              <p:spPr>
                <a:xfrm>
                  <a:off x="5174785" y="2099141"/>
                  <a:ext cx="16005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choose</a:t>
                  </a:r>
                  <a:r>
                    <a:rPr lang="nl-BE" sz="2400" dirty="0" err="1">
                      <a:latin typeface="Cambria Math" panose="02040503050406030204" pitchFamily="18" charset="0"/>
                    </a:rPr>
                    <a:t>s</a:t>
                  </a:r>
                  <a:endParaRPr lang="nl-BE" sz="2400" b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nl-BE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BE" sz="2400"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40023CC0-490D-4584-B12B-E280B1A94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785" y="2099141"/>
                  <a:ext cx="1600591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82" b="-955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7EEEF1A9-E5B3-4021-88A6-91A36AA90350}"/>
                    </a:ext>
                  </a:extLst>
                </p:cNvPr>
                <p:cNvSpPr txBox="1"/>
                <p:nvPr/>
              </p:nvSpPr>
              <p:spPr>
                <a:xfrm>
                  <a:off x="9489943" y="2099141"/>
                  <a:ext cx="156176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chooses</a:t>
                  </a:r>
                  <a:endParaRPr lang="nl-BE" sz="2400" b="0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BE" sz="2400"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l-BE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7EEEF1A9-E5B3-4021-88A6-91A36AA90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9943" y="2099141"/>
                  <a:ext cx="1561768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5882" b="-955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77F0770D-6DFC-4F5A-88E6-C7D5B6438AE6}"/>
                </a:ext>
              </a:extLst>
            </p:cNvPr>
            <p:cNvSpPr/>
            <p:nvPr/>
          </p:nvSpPr>
          <p:spPr>
            <a:xfrm rot="60000">
              <a:off x="5992641" y="3044544"/>
              <a:ext cx="3576320" cy="467360"/>
            </a:xfrm>
            <a:custGeom>
              <a:avLst/>
              <a:gdLst>
                <a:gd name="connsiteX0" fmla="*/ 0 w 3576320"/>
                <a:gd name="connsiteY0" fmla="*/ 0 h 467360"/>
                <a:gd name="connsiteX1" fmla="*/ 71120 w 3576320"/>
                <a:gd name="connsiteY1" fmla="*/ 355600 h 467360"/>
                <a:gd name="connsiteX2" fmla="*/ 416560 w 3576320"/>
                <a:gd name="connsiteY2" fmla="*/ 467360 h 467360"/>
                <a:gd name="connsiteX3" fmla="*/ 3576320 w 3576320"/>
                <a:gd name="connsiteY3" fmla="*/ 4165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320" h="467360">
                  <a:moveTo>
                    <a:pt x="0" y="0"/>
                  </a:moveTo>
                  <a:cubicBezTo>
                    <a:pt x="846" y="138853"/>
                    <a:pt x="1693" y="277707"/>
                    <a:pt x="71120" y="355600"/>
                  </a:cubicBezTo>
                  <a:cubicBezTo>
                    <a:pt x="140547" y="433493"/>
                    <a:pt x="416560" y="467360"/>
                    <a:pt x="416560" y="467360"/>
                  </a:cubicBezTo>
                  <a:lnTo>
                    <a:pt x="3576320" y="416560"/>
                  </a:lnTo>
                </a:path>
              </a:pathLst>
            </a:cu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425FBE80-4F77-457A-B473-5B0A8A17591A}"/>
                    </a:ext>
                  </a:extLst>
                </p:cNvPr>
                <p:cNvSpPr txBox="1"/>
                <p:nvPr/>
              </p:nvSpPr>
              <p:spPr>
                <a:xfrm>
                  <a:off x="6652055" y="2992782"/>
                  <a:ext cx="2971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425FBE80-4F77-457A-B473-5B0A8A175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055" y="2992782"/>
                  <a:ext cx="297180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CDCEEC5-D1A4-4CA7-AB3D-C83B68E929E3}"/>
                </a:ext>
              </a:extLst>
            </p:cNvPr>
            <p:cNvSpPr/>
            <p:nvPr/>
          </p:nvSpPr>
          <p:spPr>
            <a:xfrm rot="21480000" flipH="1">
              <a:off x="6623248" y="3078319"/>
              <a:ext cx="3576320" cy="1031687"/>
            </a:xfrm>
            <a:custGeom>
              <a:avLst/>
              <a:gdLst>
                <a:gd name="connsiteX0" fmla="*/ 0 w 3576320"/>
                <a:gd name="connsiteY0" fmla="*/ 0 h 467360"/>
                <a:gd name="connsiteX1" fmla="*/ 71120 w 3576320"/>
                <a:gd name="connsiteY1" fmla="*/ 355600 h 467360"/>
                <a:gd name="connsiteX2" fmla="*/ 416560 w 3576320"/>
                <a:gd name="connsiteY2" fmla="*/ 467360 h 467360"/>
                <a:gd name="connsiteX3" fmla="*/ 3576320 w 3576320"/>
                <a:gd name="connsiteY3" fmla="*/ 416560 h 4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320" h="467360">
                  <a:moveTo>
                    <a:pt x="0" y="0"/>
                  </a:moveTo>
                  <a:cubicBezTo>
                    <a:pt x="846" y="138853"/>
                    <a:pt x="1693" y="277707"/>
                    <a:pt x="71120" y="355600"/>
                  </a:cubicBezTo>
                  <a:cubicBezTo>
                    <a:pt x="140547" y="433493"/>
                    <a:pt x="416560" y="467360"/>
                    <a:pt x="416560" y="467360"/>
                  </a:cubicBezTo>
                  <a:lnTo>
                    <a:pt x="3576320" y="416560"/>
                  </a:lnTo>
                </a:path>
              </a:pathLst>
            </a:cu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30032EA-0117-4C02-A511-136A1DD3F194}"/>
                    </a:ext>
                  </a:extLst>
                </p:cNvPr>
                <p:cNvSpPr txBox="1"/>
                <p:nvPr/>
              </p:nvSpPr>
              <p:spPr>
                <a:xfrm>
                  <a:off x="6652055" y="3560975"/>
                  <a:ext cx="2971800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NL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kstvak 32">
                  <a:extLst>
                    <a:ext uri="{FF2B5EF4-FFF2-40B4-BE49-F238E27FC236}">
                      <a16:creationId xmlns:a16="http://schemas.microsoft.com/office/drawing/2014/main" id="{F30032EA-0117-4C02-A511-136A1DD3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055" y="3560975"/>
                  <a:ext cx="2971800" cy="4682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4B79C68-7318-44A5-9A06-6BD2563977EE}"/>
                  </a:ext>
                </a:extLst>
              </p:cNvPr>
              <p:cNvSpPr txBox="1"/>
              <p:nvPr/>
            </p:nvSpPr>
            <p:spPr>
              <a:xfrm>
                <a:off x="1101916" y="5444707"/>
                <a:ext cx="6097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400" dirty="0">
                    <a:latin typeface="Cambria Math" panose="02040503050406030204" pitchFamily="18" charset="0"/>
                  </a:rPr>
                  <a:t>common </a:t>
                </a:r>
                <a:r>
                  <a:rPr lang="nl-BE" sz="2400" dirty="0" err="1">
                    <a:latin typeface="Cambria Math" panose="02040503050406030204" pitchFamily="18" charset="0"/>
                  </a:rPr>
                  <a:t>secret</a:t>
                </a:r>
                <a:r>
                  <a:rPr lang="nl-BE" sz="2400" dirty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⋆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   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=   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⋆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  <m:r>
                            <a:rPr lang="nl-B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84B79C68-7318-44A5-9A06-6BD256397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6" y="5444707"/>
                <a:ext cx="6097712" cy="830997"/>
              </a:xfrm>
              <a:prstGeom prst="rect">
                <a:avLst/>
              </a:prstGeom>
              <a:blipFill>
                <a:blip r:embed="rId8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oog 1">
            <a:extLst>
              <a:ext uri="{FF2B5EF4-FFF2-40B4-BE49-F238E27FC236}">
                <a16:creationId xmlns:a16="http://schemas.microsoft.com/office/drawing/2014/main" id="{E6ABE187-01BB-49FF-A527-492F76CBA344}"/>
              </a:ext>
            </a:extLst>
          </p:cNvPr>
          <p:cNvSpPr/>
          <p:nvPr/>
        </p:nvSpPr>
        <p:spPr>
          <a:xfrm>
            <a:off x="3803681" y="2502041"/>
            <a:ext cx="223974" cy="223974"/>
          </a:xfrm>
          <a:prstGeom prst="arc">
            <a:avLst>
              <a:gd name="adj1" fmla="val 7771236"/>
              <a:gd name="adj2" fmla="val 303354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1C9F9DC0-A55B-4273-93AC-132749AA74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46" r="56797"/>
          <a:stretch/>
        </p:blipFill>
        <p:spPr>
          <a:xfrm>
            <a:off x="1458931" y="2181395"/>
            <a:ext cx="947524" cy="1051362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FCC2E3B1-FF13-49B0-9E8D-4DE19587F2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170" r="6274"/>
          <a:stretch/>
        </p:blipFill>
        <p:spPr>
          <a:xfrm>
            <a:off x="5761165" y="2175589"/>
            <a:ext cx="958511" cy="1063553"/>
          </a:xfrm>
          <a:prstGeom prst="rect">
            <a:avLst/>
          </a:prstGeom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BD2138A2-1D84-41FE-AC8E-58237FA45E01}"/>
              </a:ext>
            </a:extLst>
          </p:cNvPr>
          <p:cNvGrpSpPr/>
          <p:nvPr/>
        </p:nvGrpSpPr>
        <p:grpSpPr>
          <a:xfrm>
            <a:off x="7430590" y="3626092"/>
            <a:ext cx="4523013" cy="2923877"/>
            <a:chOff x="7477760" y="2703981"/>
            <a:chExt cx="4523013" cy="2923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49EB22C5-8219-4D65-AB60-7C8F494B78C6}"/>
                    </a:ext>
                  </a:extLst>
                </p:cNvPr>
                <p:cNvSpPr txBox="1"/>
                <p:nvPr/>
              </p:nvSpPr>
              <p:spPr>
                <a:xfrm>
                  <a:off x="7477760" y="2703981"/>
                  <a:ext cx="4523013" cy="29238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nl-BE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algebraically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closed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field</a:t>
                  </a:r>
                </a:p>
                <a:p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imaginary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quadratic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order</a:t>
                  </a:r>
                </a:p>
                <a:p>
                  <a:endParaRPr lang="nl-BE" sz="10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ideal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class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group</a:t>
                  </a:r>
                  <a:endPara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b="0" dirty="0">
                      <a:ea typeface="Cambria Math" panose="020405030504060302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set of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oriented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       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elliptic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curves 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1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=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isogeny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-wise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action</a:t>
                  </a:r>
                </a:p>
              </p:txBody>
            </p:sp>
          </mc:Choice>
          <mc:Fallback xmlns="">
            <p:sp>
              <p:nvSpPr>
                <p:cNvPr id="7" name="Tekstvak 6">
                  <a:extLst>
                    <a:ext uri="{FF2B5EF4-FFF2-40B4-BE49-F238E27FC236}">
                      <a16:creationId xmlns:a16="http://schemas.microsoft.com/office/drawing/2014/main" id="{49EB22C5-8219-4D65-AB60-7C8F494B7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760" y="2703981"/>
                  <a:ext cx="4523013" cy="2923877"/>
                </a:xfrm>
                <a:prstGeom prst="rect">
                  <a:avLst/>
                </a:prstGeom>
                <a:blipFill>
                  <a:blip r:embed="rId10"/>
                  <a:stretch>
                    <a:fillRect t="-1670" r="-539" b="-396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Boog 14">
              <a:extLst>
                <a:ext uri="{FF2B5EF4-FFF2-40B4-BE49-F238E27FC236}">
                  <a16:creationId xmlns:a16="http://schemas.microsoft.com/office/drawing/2014/main" id="{5257DF3B-0150-4D10-8C66-24F2E4B308EC}"/>
                </a:ext>
              </a:extLst>
            </p:cNvPr>
            <p:cNvSpPr/>
            <p:nvPr/>
          </p:nvSpPr>
          <p:spPr>
            <a:xfrm>
              <a:off x="7897995" y="5293670"/>
              <a:ext cx="223974" cy="223974"/>
            </a:xfrm>
            <a:prstGeom prst="arc">
              <a:avLst>
                <a:gd name="adj1" fmla="val 7771236"/>
                <a:gd name="adj2" fmla="val 3033548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F1FB44FF-94CC-4F20-9BF8-6F6AD8C633C0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3/16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7226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08989" y="1192506"/>
            <a:ext cx="1089866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problem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class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actions (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Stolbunov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2006): </a:t>
            </a:r>
          </a:p>
          <a:p>
            <a:endParaRPr lang="nl-BE" sz="500" dirty="0"/>
          </a:p>
          <a:p>
            <a:endParaRPr lang="nl-BE" sz="500" dirty="0"/>
          </a:p>
          <a:p>
            <a:r>
              <a:rPr lang="nl-BE" sz="1200" dirty="0"/>
              <a:t>	</a:t>
            </a:r>
          </a:p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	  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Distinguish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between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distributions</a:t>
            </a:r>
            <a:endParaRPr lang="nl-B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nl-BE" sz="1500" dirty="0"/>
          </a:p>
          <a:p>
            <a:pPr algn="ctr"/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1000" dirty="0"/>
          </a:p>
          <a:p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	  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 non-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negligible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advantage.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2647C72-C6D2-44B4-BFEC-2F5DACD8B093}"/>
              </a:ext>
            </a:extLst>
          </p:cNvPr>
          <p:cNvSpPr/>
          <p:nvPr/>
        </p:nvSpPr>
        <p:spPr>
          <a:xfrm>
            <a:off x="1697526" y="1875136"/>
            <a:ext cx="7226137" cy="242501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029ECBA-8EDC-4C38-9A5E-74B390177B26}"/>
                  </a:ext>
                </a:extLst>
              </p:cNvPr>
              <p:cNvSpPr txBox="1"/>
              <p:nvPr/>
            </p:nvSpPr>
            <p:spPr>
              <a:xfrm>
                <a:off x="2965173" y="2316318"/>
                <a:ext cx="6094428" cy="1362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nl-BE" sz="2400" b="0" dirty="0"/>
                  <a:t>	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←"/>
                        <m:vertJc m:val="bot"/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l-BE" sz="2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</a:rPr>
                      <m:t>Cl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sz="2400" b="0" dirty="0"/>
              </a:p>
              <a:p>
                <a:endParaRPr lang="nl-BE" sz="1200" dirty="0"/>
              </a:p>
              <a:p>
                <a:r>
                  <a:rPr lang="nl-BE" sz="24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nl-BE" sz="2400" dirty="0"/>
                  <a:t>	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←"/>
                        <m:vertJc m:val="bot"/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l-BE" sz="2400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</a:rPr>
                      <m:t>Cl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7029ECBA-8EDC-4C38-9A5E-74B390177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73" y="2316318"/>
                <a:ext cx="6094428" cy="1362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318D571A-2C6D-4C52-8B1B-E8C971CF5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914400" y="1848177"/>
            <a:ext cx="968667" cy="944767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F0FF5621-3F2E-41F5-BDFD-481502563238}"/>
              </a:ext>
            </a:extLst>
          </p:cNvPr>
          <p:cNvGrpSpPr/>
          <p:nvPr/>
        </p:nvGrpSpPr>
        <p:grpSpPr>
          <a:xfrm>
            <a:off x="926757" y="4577679"/>
            <a:ext cx="11138573" cy="1155856"/>
            <a:chOff x="926757" y="4577679"/>
            <a:chExt cx="11138573" cy="115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D9EAABD3-3E99-455A-8B39-384CEA61E950}"/>
                    </a:ext>
                  </a:extLst>
                </p:cNvPr>
                <p:cNvSpPr txBox="1"/>
                <p:nvPr/>
              </p:nvSpPr>
              <p:spPr>
                <a:xfrm>
                  <a:off x="1013254" y="4663603"/>
                  <a:ext cx="11052076" cy="100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u="sng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This</a:t>
                  </a:r>
                  <a:r>
                    <a:rPr lang="nl-BE" sz="2400" b="1" u="sng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u="sng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work</a:t>
                  </a:r>
                  <a:r>
                    <a:rPr lang="nl-BE" sz="2400" b="1" u="sng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</a:t>
                  </a:r>
                </a:p>
                <a:p>
                  <a:endParaRPr lang="nl-BE" sz="500" b="1" u="sng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BE" sz="3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we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give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 family of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distinguishers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breaking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DDH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almost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instances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 </a:t>
                  </a:r>
                </a:p>
                <a:p>
                  <a:endParaRPr lang="nl-BE" sz="3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D9EAABD3-3E99-455A-8B39-384CEA61E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254" y="4663603"/>
                  <a:ext cx="11052076" cy="1000274"/>
                </a:xfrm>
                <a:prstGeom prst="rect">
                  <a:avLst/>
                </a:prstGeom>
                <a:blipFill>
                  <a:blip r:embed="rId4"/>
                  <a:stretch>
                    <a:fillRect l="-827" t="-4878" b="-853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21B992E5-F4B3-430C-92E5-BBD41A4E43AC}"/>
                </a:ext>
              </a:extLst>
            </p:cNvPr>
            <p:cNvSpPr/>
            <p:nvPr/>
          </p:nvSpPr>
          <p:spPr>
            <a:xfrm>
              <a:off x="926757" y="4577679"/>
              <a:ext cx="10898660" cy="1155856"/>
            </a:xfrm>
            <a:prstGeom prst="rect">
              <a:avLst/>
            </a:prstGeom>
            <a:noFill/>
            <a:ln w="47625" cmpd="thickThin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836BAF45-9D9E-47D8-A436-929118B9CD5C}"/>
              </a:ext>
            </a:extLst>
          </p:cNvPr>
          <p:cNvSpPr txBox="1"/>
          <p:nvPr/>
        </p:nvSpPr>
        <p:spPr>
          <a:xfrm>
            <a:off x="9488668" y="6075807"/>
            <a:ext cx="27592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Again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easy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fix.</a:t>
            </a:r>
          </a:p>
          <a:p>
            <a:endParaRPr lang="nl-BE" sz="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87B400-D59E-4FC8-B898-792116842D4C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4/16</a:t>
            </a:r>
            <a:endParaRPr lang="nl-BE" sz="2400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0A41CB9F-93AB-47BF-B6CD-E4F3FB08D8D5}"/>
              </a:ext>
            </a:extLst>
          </p:cNvPr>
          <p:cNvGrpSpPr/>
          <p:nvPr/>
        </p:nvGrpSpPr>
        <p:grpSpPr>
          <a:xfrm>
            <a:off x="569819" y="5610161"/>
            <a:ext cx="6955446" cy="973478"/>
            <a:chOff x="569819" y="5610161"/>
            <a:chExt cx="6955446" cy="973478"/>
          </a:xfrm>
        </p:grpSpPr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C0EEC1EB-971A-488C-B3CC-6DF9CA72EED2}"/>
                </a:ext>
              </a:extLst>
            </p:cNvPr>
            <p:cNvSpPr txBox="1"/>
            <p:nvPr/>
          </p:nvSpPr>
          <p:spPr>
            <a:xfrm>
              <a:off x="569819" y="6075808"/>
              <a:ext cx="695544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reminiscent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of </a:t>
              </a:r>
              <a:r>
                <a:rPr lang="nl-BE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Legendre</a:t>
              </a:r>
              <a:r>
                <a: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symbol</a:t>
              </a:r>
              <a:r>
                <a: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for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classical</a:t>
              </a:r>
              <a:r>
                <a:rPr lang="nl-BE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DDH </a:t>
              </a:r>
            </a:p>
            <a:p>
              <a:endParaRPr lang="nl-BE" sz="3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F8EF23B-3964-4D7E-B040-5A5EC549793E}"/>
                </a:ext>
              </a:extLst>
            </p:cNvPr>
            <p:cNvSpPr/>
            <p:nvPr/>
          </p:nvSpPr>
          <p:spPr>
            <a:xfrm rot="21154707">
              <a:off x="4519605" y="5610161"/>
              <a:ext cx="757771" cy="497734"/>
            </a:xfrm>
            <a:custGeom>
              <a:avLst/>
              <a:gdLst>
                <a:gd name="connsiteX0" fmla="*/ 654908 w 757771"/>
                <a:gd name="connsiteY0" fmla="*/ 0 h 543697"/>
                <a:gd name="connsiteX1" fmla="*/ 704335 w 757771"/>
                <a:gd name="connsiteY1" fmla="*/ 321275 h 543697"/>
                <a:gd name="connsiteX2" fmla="*/ 0 w 757771"/>
                <a:gd name="connsiteY2" fmla="*/ 543697 h 54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771" h="543697">
                  <a:moveTo>
                    <a:pt x="654908" y="0"/>
                  </a:moveTo>
                  <a:cubicBezTo>
                    <a:pt x="734197" y="115329"/>
                    <a:pt x="813486" y="230659"/>
                    <a:pt x="704335" y="321275"/>
                  </a:cubicBezTo>
                  <a:cubicBezTo>
                    <a:pt x="595184" y="411891"/>
                    <a:pt x="297592" y="477794"/>
                    <a:pt x="0" y="543697"/>
                  </a:cubicBezTo>
                </a:path>
              </a:pathLst>
            </a:custGeom>
            <a:noFill/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1244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/>
              <p:nvPr/>
            </p:nvSpPr>
            <p:spPr>
              <a:xfrm>
                <a:off x="808989" y="1192506"/>
                <a:ext cx="9953625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statement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89" y="1192506"/>
                <a:ext cx="9953625" cy="497059"/>
              </a:xfrm>
              <a:prstGeom prst="rect">
                <a:avLst/>
              </a:prstGeom>
              <a:blipFill>
                <a:blip r:embed="rId2"/>
                <a:stretch>
                  <a:fillRect l="-980" t="-9877" b="-209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716A34E2-1546-45B7-B084-3F8D9AE9740C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Decisional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9F0B85-B063-4131-8577-4187AF0A308B}"/>
              </a:ext>
            </a:extLst>
          </p:cNvPr>
          <p:cNvSpPr/>
          <p:nvPr/>
        </p:nvSpPr>
        <p:spPr>
          <a:xfrm>
            <a:off x="1697526" y="1875136"/>
            <a:ext cx="9752946" cy="2270144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8E0839-B95C-4157-A784-0CEC838EC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8"/>
          <a:stretch/>
        </p:blipFill>
        <p:spPr>
          <a:xfrm>
            <a:off x="914400" y="1848177"/>
            <a:ext cx="968667" cy="944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3C47F9C-1764-49F5-82EB-918CC7E5AC0E}"/>
                  </a:ext>
                </a:extLst>
              </p:cNvPr>
              <p:cNvSpPr txBox="1"/>
              <p:nvPr/>
            </p:nvSpPr>
            <p:spPr>
              <a:xfrm>
                <a:off x="1972428" y="1962356"/>
                <a:ext cx="9478043" cy="2110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assigned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→{±1}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pair</a:t>
                </a:r>
              </a:p>
              <a:p>
                <a:endParaRPr lang="nl-B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l-NL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⋆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∈</m:t>
                      </m:r>
                      <m: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</m:t>
                      </m:r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NL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possible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compute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func>
                          <m:func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func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operations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modulus of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73C47F9C-1764-49F5-82EB-918CC7E5A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28" y="1962356"/>
                <a:ext cx="9478043" cy="2110706"/>
              </a:xfrm>
              <a:prstGeom prst="rect">
                <a:avLst/>
              </a:prstGeom>
              <a:blipFill>
                <a:blip r:embed="rId4"/>
                <a:stretch>
                  <a:fillRect l="-1030" t="-2312" b="-66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27270BB-38F7-4B55-8680-7F7A02A24791}"/>
                  </a:ext>
                </a:extLst>
              </p:cNvPr>
              <p:cNvSpPr txBox="1"/>
              <p:nvPr/>
            </p:nvSpPr>
            <p:spPr>
              <a:xfrm>
                <a:off x="9392418" y="2547328"/>
                <a:ext cx="20463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400" b="1" dirty="0"/>
                  <a:t> </a:t>
                </a:r>
                <a:r>
                  <a:rPr lang="nl-BE" sz="2400" b="1" dirty="0" err="1">
                    <a:solidFill>
                      <a:srgbClr val="C00000"/>
                    </a:solidFill>
                  </a:rPr>
                  <a:t>unknown</a:t>
                </a:r>
                <a:r>
                  <a:rPr lang="nl-BE" sz="2400" b="1" dirty="0">
                    <a:solidFill>
                      <a:srgbClr val="C00000"/>
                    </a:solidFill>
                  </a:rPr>
                  <a:t>!)</a:t>
                </a: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27270BB-38F7-4B55-8680-7F7A02A24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18" y="2547328"/>
                <a:ext cx="2046354" cy="461665"/>
              </a:xfrm>
              <a:prstGeom prst="rect">
                <a:avLst/>
              </a:prstGeom>
              <a:blipFill>
                <a:blip r:embed="rId5"/>
                <a:stretch>
                  <a:fillRect l="-4776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ep 29">
            <a:extLst>
              <a:ext uri="{FF2B5EF4-FFF2-40B4-BE49-F238E27FC236}">
                <a16:creationId xmlns:a16="http://schemas.microsoft.com/office/drawing/2014/main" id="{2F1E0089-7856-4ECB-BC2B-B3B43B9F09CB}"/>
              </a:ext>
            </a:extLst>
          </p:cNvPr>
          <p:cNvGrpSpPr/>
          <p:nvPr/>
        </p:nvGrpSpPr>
        <p:grpSpPr>
          <a:xfrm>
            <a:off x="10272887" y="3693353"/>
            <a:ext cx="1770455" cy="1277136"/>
            <a:chOff x="10382071" y="3761593"/>
            <a:chExt cx="1770455" cy="1277136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299634C-5073-47F8-AE70-ACEE3CA6884F}"/>
                </a:ext>
              </a:extLst>
            </p:cNvPr>
            <p:cNvSpPr/>
            <p:nvPr/>
          </p:nvSpPr>
          <p:spPr>
            <a:xfrm>
              <a:off x="10902479" y="3761593"/>
              <a:ext cx="201808" cy="492774"/>
            </a:xfrm>
            <a:custGeom>
              <a:avLst/>
              <a:gdLst>
                <a:gd name="connsiteX0" fmla="*/ 605754 w 605754"/>
                <a:gd name="connsiteY0" fmla="*/ 846161 h 846161"/>
                <a:gd name="connsiteX1" fmla="*/ 87139 w 605754"/>
                <a:gd name="connsiteY1" fmla="*/ 477672 h 846161"/>
                <a:gd name="connsiteX2" fmla="*/ 5253 w 605754"/>
                <a:gd name="connsiteY2" fmla="*/ 0 h 8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754" h="846161">
                  <a:moveTo>
                    <a:pt x="605754" y="846161"/>
                  </a:moveTo>
                  <a:cubicBezTo>
                    <a:pt x="396488" y="732430"/>
                    <a:pt x="187222" y="618699"/>
                    <a:pt x="87139" y="477672"/>
                  </a:cubicBezTo>
                  <a:cubicBezTo>
                    <a:pt x="-12945" y="336645"/>
                    <a:pt x="-3846" y="168322"/>
                    <a:pt x="5253" y="0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708E4BE7-4F98-492F-96CD-35F859752D2F}"/>
                </a:ext>
              </a:extLst>
            </p:cNvPr>
            <p:cNvSpPr txBox="1"/>
            <p:nvPr/>
          </p:nvSpPr>
          <p:spPr>
            <a:xfrm>
              <a:off x="10382071" y="4207732"/>
              <a:ext cx="177045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BE" sz="2400" dirty="0" err="1">
                  <a:latin typeface="Cambria Math" panose="02040503050406030204" pitchFamily="18" charset="0"/>
                </a:rPr>
                <a:t>will</a:t>
              </a:r>
              <a:r>
                <a:rPr lang="nl-BE" sz="2400" dirty="0">
                  <a:latin typeface="Cambria Math" panose="02040503050406030204" pitchFamily="18" charset="0"/>
                </a:rPr>
                <a:t> </a:t>
              </a:r>
              <a:r>
                <a:rPr lang="nl-BE" sz="2400" dirty="0" err="1">
                  <a:latin typeface="Cambria Math" panose="02040503050406030204" pitchFamily="18" charset="0"/>
                </a:rPr>
                <a:t>become</a:t>
              </a:r>
              <a:r>
                <a:rPr lang="nl-BE" sz="2400" dirty="0">
                  <a:latin typeface="Cambria Math" panose="02040503050406030204" pitchFamily="18" charset="0"/>
                </a:rPr>
                <a:t> apparent</a:t>
              </a:r>
              <a:endParaRPr lang="nl-BE" sz="2400" dirty="0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0007FBDB-DADC-4989-B0F0-70C976EBEC81}"/>
              </a:ext>
            </a:extLst>
          </p:cNvPr>
          <p:cNvGrpSpPr/>
          <p:nvPr/>
        </p:nvGrpSpPr>
        <p:grpSpPr>
          <a:xfrm>
            <a:off x="6093478" y="3647440"/>
            <a:ext cx="1924321" cy="1028080"/>
            <a:chOff x="4558359" y="3732816"/>
            <a:chExt cx="1924321" cy="1028080"/>
          </a:xfrm>
        </p:grpSpPr>
        <p:cxnSp>
          <p:nvCxnSpPr>
            <p:cNvPr id="25" name="Rechte verbindingslijn met pijl 24">
              <a:extLst>
                <a:ext uri="{FF2B5EF4-FFF2-40B4-BE49-F238E27FC236}">
                  <a16:creationId xmlns:a16="http://schemas.microsoft.com/office/drawing/2014/main" id="{A2CCB1A2-E0AA-43DD-8750-FF58BF38EB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3696" y="3732816"/>
              <a:ext cx="0" cy="61976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2318BA57-F634-4D74-A210-1DF979D07F85}"/>
                </a:ext>
              </a:extLst>
            </p:cNvPr>
            <p:cNvSpPr txBox="1"/>
            <p:nvPr/>
          </p:nvSpPr>
          <p:spPr>
            <a:xfrm>
              <a:off x="4558359" y="4299231"/>
              <a:ext cx="19243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2400" dirty="0" err="1">
                  <a:latin typeface="Cambria Math" panose="02040503050406030204" pitchFamily="18" charset="0"/>
                </a:rPr>
                <a:t>classical</a:t>
              </a:r>
              <a:r>
                <a:rPr lang="nl-BE" sz="2400" dirty="0">
                  <a:latin typeface="Cambria Math" panose="02040503050406030204" pitchFamily="18" charset="0"/>
                </a:rPr>
                <a:t> !</a:t>
              </a:r>
              <a:endParaRPr lang="nl-BE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401270D5-AECE-4E56-90D3-B76F1D123BDD}"/>
                  </a:ext>
                </a:extLst>
              </p:cNvPr>
              <p:cNvSpPr txBox="1"/>
              <p:nvPr/>
            </p:nvSpPr>
            <p:spPr>
              <a:xfrm>
                <a:off x="808989" y="4725536"/>
                <a:ext cx="10877880" cy="172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distinguishes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between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while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non-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401270D5-AECE-4E56-90D3-B76F1D12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89" y="4725536"/>
                <a:ext cx="10877880" cy="1721882"/>
              </a:xfrm>
              <a:prstGeom prst="rect">
                <a:avLst/>
              </a:prstGeom>
              <a:blipFill>
                <a:blip r:embed="rId6"/>
                <a:stretch>
                  <a:fillRect l="-897" t="-2827" b="-67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30D2A8F7-03C5-4A40-B1AA-3DE360ECD3F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5/16</a:t>
            </a:r>
            <a:endParaRPr lang="nl-BE" sz="240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EB05AD8A-97DC-1E76-383C-C4A552AE423F}"/>
              </a:ext>
            </a:extLst>
          </p:cNvPr>
          <p:cNvGrpSpPr/>
          <p:nvPr/>
        </p:nvGrpSpPr>
        <p:grpSpPr>
          <a:xfrm>
            <a:off x="8395385" y="3733808"/>
            <a:ext cx="3105700" cy="1397412"/>
            <a:chOff x="4090999" y="3732816"/>
            <a:chExt cx="3105700" cy="1397412"/>
          </a:xfrm>
        </p:grpSpPr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920CF9B3-2E45-C324-8550-48AC80A23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3696" y="3732816"/>
              <a:ext cx="0" cy="61976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A34545C7-9CCB-491E-DC0A-D5A4858D2085}"/>
                    </a:ext>
                  </a:extLst>
                </p:cNvPr>
                <p:cNvSpPr txBox="1"/>
                <p:nvPr/>
              </p:nvSpPr>
              <p:spPr>
                <a:xfrm>
                  <a:off x="4090999" y="4299231"/>
                  <a:ext cx="3105700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l-BE" sz="2400" dirty="0">
                      <a:latin typeface="Cambria Math" panose="02040503050406030204" pitchFamily="18" charset="0"/>
                    </a:rPr>
                    <a:t>field of </a:t>
                  </a:r>
                  <a:r>
                    <a:rPr lang="nl-BE" sz="2400" dirty="0" err="1">
                      <a:latin typeface="Cambria Math" panose="02040503050406030204" pitchFamily="18" charset="0"/>
                    </a:rPr>
                    <a:t>definition</a:t>
                  </a:r>
                  <a:r>
                    <a:rPr lang="nl-BE" sz="2400" dirty="0">
                      <a:latin typeface="Cambria Math" panose="02040503050406030204" pitchFamily="18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</a:rPr>
                    <a:t> </a:t>
                  </a:r>
                  <a:endParaRPr lang="nl-BE" sz="2400" dirty="0"/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A34545C7-9CCB-491E-DC0A-D5A4858D2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0999" y="4299231"/>
                  <a:ext cx="3105700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5839" b="-875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10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5AF2702-6664-4E55-BC4A-89DC876A252F}"/>
                  </a:ext>
                </a:extLst>
              </p:cNvPr>
              <p:cNvSpPr txBox="1"/>
              <p:nvPr/>
            </p:nvSpPr>
            <p:spPr>
              <a:xfrm>
                <a:off x="819149" y="1043897"/>
                <a:ext cx="10859504" cy="267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Fundamental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observation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Legendre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1798)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endParaRPr lang="nl-NL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primes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every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non-zero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Legendre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symbol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8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NL" sz="11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depends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only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its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ideal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-class </a:t>
                </a:r>
                <a14:m>
                  <m:oMath xmlns:m="http://schemas.openxmlformats.org/officeDocument/2006/math">
                    <m:r>
                      <a:rPr lang="nl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l-NL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E5AF2702-6664-4E55-BC4A-89DC876A2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043897"/>
                <a:ext cx="10859504" cy="2676502"/>
              </a:xfrm>
              <a:prstGeom prst="rect">
                <a:avLst/>
              </a:prstGeom>
              <a:blipFill>
                <a:blip r:embed="rId2"/>
                <a:stretch>
                  <a:fillRect l="-842" t="-1822" b="-250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4FCD682-73D0-497B-A323-F39EB00429AD}"/>
                  </a:ext>
                </a:extLst>
              </p:cNvPr>
              <p:cNvSpPr txBox="1"/>
              <p:nvPr/>
            </p:nvSpPr>
            <p:spPr>
              <a:xfrm>
                <a:off x="819149" y="1043897"/>
                <a:ext cx="10859504" cy="3030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Fundamental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observation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Legendre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1798)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endParaRPr lang="nl-NL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odd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primes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have a 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well-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defined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NL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±1} :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attach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similar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 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4FCD682-73D0-497B-A323-F39EB0042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043897"/>
                <a:ext cx="10859504" cy="3030445"/>
              </a:xfrm>
              <a:prstGeom prst="rect">
                <a:avLst/>
              </a:prstGeom>
              <a:blipFill>
                <a:blip r:embed="rId3"/>
                <a:stretch>
                  <a:fillRect l="-842" t="-1610" b="-36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 11">
                <a:extLst>
                  <a:ext uri="{FF2B5EF4-FFF2-40B4-BE49-F238E27FC236}">
                    <a16:creationId xmlns:a16="http://schemas.microsoft.com/office/drawing/2014/main" id="{CA933D83-ECC9-4BA7-A09B-C63973BCBF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727063"/>
                  </p:ext>
                </p:extLst>
              </p:nvPr>
            </p:nvGraphicFramePr>
            <p:xfrm>
              <a:off x="7315200" y="3132061"/>
              <a:ext cx="4601824" cy="228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00912">
                      <a:extLst>
                        <a:ext uri="{9D8B030D-6E8A-4147-A177-3AD203B41FA5}">
                          <a16:colId xmlns:a16="http://schemas.microsoft.com/office/drawing/2014/main" val="1487005450"/>
                        </a:ext>
                      </a:extLst>
                    </a:gridCol>
                    <a:gridCol w="2300912">
                      <a:extLst>
                        <a:ext uri="{9D8B030D-6E8A-4147-A177-3AD203B41FA5}">
                          <a16:colId xmlns:a16="http://schemas.microsoft.com/office/drawing/2014/main" val="26693544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nl-NL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l-B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nl-BE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nl-B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nl-BE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nl-NL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mod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8</m:t>
                                </m:r>
                              </m:oMath>
                            </m:oMathPara>
                          </a14:m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extra </a:t>
                          </a:r>
                          <a:r>
                            <a:rPr lang="nl-NL" sz="2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characters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167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nl-BE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l-BE" sz="2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and</a:t>
                          </a:r>
                          <a:r>
                            <a:rPr lang="nl-BE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8129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1, 4, 5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7971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1333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56468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 11">
                <a:extLst>
                  <a:ext uri="{FF2B5EF4-FFF2-40B4-BE49-F238E27FC236}">
                    <a16:creationId xmlns:a16="http://schemas.microsoft.com/office/drawing/2014/main" id="{CA933D83-ECC9-4BA7-A09B-C63973BCBF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727063"/>
                  </p:ext>
                </p:extLst>
              </p:nvPr>
            </p:nvGraphicFramePr>
            <p:xfrm>
              <a:off x="7315200" y="3132061"/>
              <a:ext cx="4601824" cy="228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00912">
                      <a:extLst>
                        <a:ext uri="{9D8B030D-6E8A-4147-A177-3AD203B41FA5}">
                          <a16:colId xmlns:a16="http://schemas.microsoft.com/office/drawing/2014/main" val="1487005450"/>
                        </a:ext>
                      </a:extLst>
                    </a:gridCol>
                    <a:gridCol w="2300912">
                      <a:extLst>
                        <a:ext uri="{9D8B030D-6E8A-4147-A177-3AD203B41FA5}">
                          <a16:colId xmlns:a16="http://schemas.microsoft.com/office/drawing/2014/main" val="26693544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22667" r="-100000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extra </a:t>
                          </a:r>
                          <a:r>
                            <a:rPr lang="nl-NL" sz="24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characters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1679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5" t="-222667" r="-265" b="-3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1296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1, 4, 5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5" t="-318421" r="-265" b="-22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79711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5" t="-424000" r="-265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133396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N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  <a:endParaRPr lang="nl-B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65" t="-524000" r="-265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468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C6BE7AA9-640F-4073-B281-8F6922A9CAAA}"/>
                  </a:ext>
                </a:extLst>
              </p:cNvPr>
              <p:cNvSpPr txBox="1"/>
              <p:nvPr/>
            </p:nvSpPr>
            <p:spPr>
              <a:xfrm>
                <a:off x="-344500" y="4172978"/>
                <a:ext cx="6096000" cy="654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C6BE7AA9-640F-4073-B281-8F6922A9C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4500" y="4172978"/>
                <a:ext cx="6096000" cy="654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80B82AA-FFBD-4701-8FC3-CBA625334944}"/>
                  </a:ext>
                </a:extLst>
              </p:cNvPr>
              <p:cNvSpPr txBox="1"/>
              <p:nvPr/>
            </p:nvSpPr>
            <p:spPr>
              <a:xfrm>
                <a:off x="2703499" y="4152215"/>
                <a:ext cx="6096000" cy="679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NL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80B82AA-FFBD-4701-8FC3-CBA625334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99" y="4152215"/>
                <a:ext cx="6096000" cy="6798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Prerequisites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assigned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characters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D4DDE0-AC8D-4D7E-97B3-21F6E289881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F0FE298-58A2-4476-B045-493F82A69A1D}"/>
                  </a:ext>
                </a:extLst>
              </p:cNvPr>
              <p:cNvSpPr txBox="1"/>
              <p:nvPr/>
            </p:nvSpPr>
            <p:spPr>
              <a:xfrm>
                <a:off x="1676589" y="5661921"/>
                <a:ext cx="935326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number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satisfies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)[2]=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NL" sz="3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at most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them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1F0FE298-58A2-4476-B045-493F82A69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89" y="5661921"/>
                <a:ext cx="9353269" cy="892552"/>
              </a:xfrm>
              <a:prstGeom prst="rect">
                <a:avLst/>
              </a:prstGeom>
              <a:blipFill>
                <a:blip r:embed="rId7"/>
                <a:stretch>
                  <a:fillRect l="-978" t="-5479" b="-130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ep 23">
            <a:extLst>
              <a:ext uri="{FF2B5EF4-FFF2-40B4-BE49-F238E27FC236}">
                <a16:creationId xmlns:a16="http://schemas.microsoft.com/office/drawing/2014/main" id="{C56F6A4F-D364-474A-A8B3-AC1F9C3CCF63}"/>
              </a:ext>
            </a:extLst>
          </p:cNvPr>
          <p:cNvGrpSpPr/>
          <p:nvPr/>
        </p:nvGrpSpPr>
        <p:grpSpPr>
          <a:xfrm>
            <a:off x="693933" y="5015829"/>
            <a:ext cx="11140104" cy="1634353"/>
            <a:chOff x="693933" y="5015829"/>
            <a:chExt cx="11140104" cy="1634353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AA026703-BA50-4CCF-BA3E-2D605D53F654}"/>
                </a:ext>
              </a:extLst>
            </p:cNvPr>
            <p:cNvSpPr/>
            <p:nvPr/>
          </p:nvSpPr>
          <p:spPr>
            <a:xfrm>
              <a:off x="1424393" y="5587870"/>
              <a:ext cx="9752946" cy="1062312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63686844-A4C7-411C-BD82-D762FDE1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933" y="5475428"/>
              <a:ext cx="906339" cy="1015463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99935894-0916-402A-A8DD-33BD3DEAE5D4}"/>
                </a:ext>
              </a:extLst>
            </p:cNvPr>
            <p:cNvSpPr txBox="1"/>
            <p:nvPr/>
          </p:nvSpPr>
          <p:spPr>
            <a:xfrm>
              <a:off x="819149" y="5015829"/>
              <a:ext cx="11014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Genus </a:t>
              </a:r>
              <a:r>
                <a:rPr lang="nl-NL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theory</a:t>
              </a:r>
              <a:r>
                <a:rPr lang="nl-NL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NL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(Gauss 1801) :</a:t>
              </a:r>
            </a:p>
          </p:txBody>
        </p:sp>
      </p:grp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354EA25-11F6-4A9D-A36E-422C72C2B9A8}"/>
              </a:ext>
            </a:extLst>
          </p:cNvPr>
          <p:cNvSpPr/>
          <p:nvPr/>
        </p:nvSpPr>
        <p:spPr>
          <a:xfrm>
            <a:off x="2023332" y="6080166"/>
            <a:ext cx="624865" cy="261257"/>
          </a:xfrm>
          <a:custGeom>
            <a:avLst/>
            <a:gdLst>
              <a:gd name="connsiteX0" fmla="*/ 54850 w 624865"/>
              <a:gd name="connsiteY0" fmla="*/ 0 h 231095"/>
              <a:gd name="connsiteX1" fmla="*/ 54850 w 624865"/>
              <a:gd name="connsiteY1" fmla="*/ 201880 h 231095"/>
              <a:gd name="connsiteX2" fmla="*/ 624865 w 624865"/>
              <a:gd name="connsiteY2" fmla="*/ 225631 h 23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65" h="231095">
                <a:moveTo>
                  <a:pt x="54850" y="0"/>
                </a:moveTo>
                <a:cubicBezTo>
                  <a:pt x="7348" y="82137"/>
                  <a:pt x="-40153" y="164275"/>
                  <a:pt x="54850" y="201880"/>
                </a:cubicBezTo>
                <a:cubicBezTo>
                  <a:pt x="149853" y="239485"/>
                  <a:pt x="387359" y="232558"/>
                  <a:pt x="624865" y="225631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83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allAtOnce"/>
      <p:bldP spid="8" grpId="1" uiExpand="1" build="allAtOnce"/>
      <p:bldP spid="14" grpId="0"/>
      <p:bldP spid="13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Prerequisites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oriented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elliptic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curves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D4DDE0-AC8D-4D7E-97B3-21F6E289881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F11FBB2-4FC2-C6C9-03C8-F1C19C9C314B}"/>
                  </a:ext>
                </a:extLst>
              </p:cNvPr>
              <p:cNvSpPr txBox="1"/>
              <p:nvPr/>
            </p:nvSpPr>
            <p:spPr>
              <a:xfrm>
                <a:off x="819149" y="1043897"/>
                <a:ext cx="1118162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primitive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orientation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elliptic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injective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ring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morphism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↪</m:t>
                      </m:r>
                      <m: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cannot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extended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larger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imaginary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quadratic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order.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F11FBB2-4FC2-C6C9-03C8-F1C19C9C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043897"/>
                <a:ext cx="11181624" cy="1446550"/>
              </a:xfrm>
              <a:prstGeom prst="rect">
                <a:avLst/>
              </a:prstGeom>
              <a:blipFill>
                <a:blip r:embed="rId2"/>
                <a:stretch>
                  <a:fillRect l="-817" t="-3361" b="-84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EE535C02-52F2-28FF-82A2-DFCF20A6BD68}"/>
                  </a:ext>
                </a:extLst>
              </p:cNvPr>
              <p:cNvSpPr txBox="1"/>
              <p:nvPr/>
            </p:nvSpPr>
            <p:spPr>
              <a:xfrm>
                <a:off x="819149" y="2747489"/>
                <a:ext cx="11372851" cy="3580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Examples:</a:t>
                </a:r>
              </a:p>
              <a:p>
                <a:endParaRPr lang="nl-NL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CM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elliptic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curves over </a:t>
                </a:r>
                <a14:m>
                  <m:oMath xmlns:m="http://schemas.openxmlformats.org/officeDocument/2006/math">
                    <m:r>
                      <a:rPr lang="nl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ordinary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elliptic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N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isomorphism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16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supersingular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elliptic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curves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N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embeds</a:t>
                </a:r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a quaternion order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e.g.,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 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≡3 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  <m:d>
                        <m:dPr>
                          <m:begChr m:val="["/>
                          <m:endChr m:val="]"/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↪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ad>
                        <m:radPr>
                          <m:degHide m:val="on"/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Frob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B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NL" sz="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b="1" dirty="0">
                    <a:ea typeface="Cambria Math" panose="02040503050406030204" pitchFamily="18" charset="0"/>
                  </a:rPr>
                  <a:t>                                                </a:t>
                </a:r>
                <a:r>
                  <a:rPr lang="nl-BE" sz="1600" b="1" dirty="0"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d>
                      <m:dPr>
                        <m:begChr m:val="["/>
                        <m:endChr m:val="]"/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ad>
                      <m:radPr>
                        <m:degHide m:val="on"/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 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↦(−</m:t>
                        </m:r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EE535C02-52F2-28FF-82A2-DFCF20A6B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2747489"/>
                <a:ext cx="11372851" cy="3580275"/>
              </a:xfrm>
              <a:prstGeom prst="rect">
                <a:avLst/>
              </a:prstGeom>
              <a:blipFill>
                <a:blip r:embed="rId3"/>
                <a:stretch>
                  <a:fillRect l="-804" t="-13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5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>
            <a:extLst>
              <a:ext uri="{FF2B5EF4-FFF2-40B4-BE49-F238E27FC236}">
                <a16:creationId xmlns:a16="http://schemas.microsoft.com/office/drawing/2014/main" id="{A51E4297-96A4-4D5C-AD0F-6F1A3A15763F}"/>
              </a:ext>
            </a:extLst>
          </p:cNvPr>
          <p:cNvSpPr txBox="1"/>
          <p:nvPr/>
        </p:nvSpPr>
        <p:spPr>
          <a:xfrm>
            <a:off x="372109" y="368280"/>
            <a:ext cx="99536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Prerequisites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oriented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elliptic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curves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D4DDE0-AC8D-4D7E-97B3-21F6E2898815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8/16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F11FBB2-4FC2-C6C9-03C8-F1C19C9C314B}"/>
                  </a:ext>
                </a:extLst>
              </p:cNvPr>
              <p:cNvSpPr txBox="1"/>
              <p:nvPr/>
            </p:nvSpPr>
            <p:spPr>
              <a:xfrm>
                <a:off x="819149" y="1273191"/>
                <a:ext cx="409829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oriented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elliptic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curve 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endParaRPr lang="nl-NL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1F11FBB2-4FC2-C6C9-03C8-F1C19C9C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73191"/>
                <a:ext cx="4098291" cy="1077218"/>
              </a:xfrm>
              <a:prstGeom prst="rect">
                <a:avLst/>
              </a:prstGeom>
              <a:blipFill>
                <a:blip r:embed="rId2"/>
                <a:stretch>
                  <a:fillRect t="-4520" r="-1189" b="-1186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raccolade 2">
            <a:extLst>
              <a:ext uri="{FF2B5EF4-FFF2-40B4-BE49-F238E27FC236}">
                <a16:creationId xmlns:a16="http://schemas.microsoft.com/office/drawing/2014/main" id="{E2C1509E-5180-B517-354A-E9AA56808DA8}"/>
              </a:ext>
            </a:extLst>
          </p:cNvPr>
          <p:cNvSpPr/>
          <p:nvPr/>
        </p:nvSpPr>
        <p:spPr>
          <a:xfrm>
            <a:off x="5019040" y="1361440"/>
            <a:ext cx="213360" cy="968649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3206916-4037-07B6-FC93-35E2EA32798A}"/>
              </a:ext>
            </a:extLst>
          </p:cNvPr>
          <p:cNvCxnSpPr>
            <a:stCxn id="3" idx="1"/>
          </p:cNvCxnSpPr>
          <p:nvPr/>
        </p:nvCxnSpPr>
        <p:spPr>
          <a:xfrm>
            <a:off x="5232400" y="1845765"/>
            <a:ext cx="751840" cy="1351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780C232E-3CDF-6082-9EB4-5F4062CF5914}"/>
                  </a:ext>
                </a:extLst>
              </p:cNvPr>
              <p:cNvSpPr txBox="1"/>
              <p:nvPr/>
            </p:nvSpPr>
            <p:spPr>
              <a:xfrm>
                <a:off x="6021069" y="1618631"/>
                <a:ext cx="3021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orientation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780C232E-3CDF-6082-9EB4-5F4062CF5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69" y="1618631"/>
                <a:ext cx="3021331" cy="461665"/>
              </a:xfrm>
              <a:prstGeom prst="rect">
                <a:avLst/>
              </a:prstGeom>
              <a:blipFill>
                <a:blip r:embed="rId3"/>
                <a:stretch>
                  <a:fillRect t="-10667" r="-1010" b="-30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B3E3C197-3D8E-3858-F22C-11BC606F7231}"/>
              </a:ext>
            </a:extLst>
          </p:cNvPr>
          <p:cNvSpPr/>
          <p:nvPr/>
        </p:nvSpPr>
        <p:spPr>
          <a:xfrm>
            <a:off x="6248400" y="2065664"/>
            <a:ext cx="325120" cy="413376"/>
          </a:xfrm>
          <a:custGeom>
            <a:avLst/>
            <a:gdLst>
              <a:gd name="connsiteX0" fmla="*/ 605754 w 605754"/>
              <a:gd name="connsiteY0" fmla="*/ 846161 h 846161"/>
              <a:gd name="connsiteX1" fmla="*/ 87139 w 605754"/>
              <a:gd name="connsiteY1" fmla="*/ 477672 h 846161"/>
              <a:gd name="connsiteX2" fmla="*/ 5253 w 605754"/>
              <a:gd name="connsiteY2" fmla="*/ 0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754" h="846161">
                <a:moveTo>
                  <a:pt x="605754" y="846161"/>
                </a:moveTo>
                <a:cubicBezTo>
                  <a:pt x="396488" y="732430"/>
                  <a:pt x="187222" y="618699"/>
                  <a:pt x="87139" y="477672"/>
                </a:cubicBezTo>
                <a:cubicBezTo>
                  <a:pt x="-12945" y="336645"/>
                  <a:pt x="-3846" y="168322"/>
                  <a:pt x="525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A327CFED-6EE9-1DA5-39A7-036AE53DEF89}"/>
                  </a:ext>
                </a:extLst>
              </p:cNvPr>
              <p:cNvSpPr txBox="1"/>
              <p:nvPr/>
            </p:nvSpPr>
            <p:spPr>
              <a:xfrm>
                <a:off x="6573520" y="2236383"/>
                <a:ext cx="5364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order in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imaginary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quadratic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field</a:t>
                </a: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(conductor changes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A327CFED-6EE9-1DA5-39A7-036AE53D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520" y="2236383"/>
                <a:ext cx="5364480" cy="830997"/>
              </a:xfrm>
              <a:prstGeom prst="rect">
                <a:avLst/>
              </a:prstGeom>
              <a:blipFill>
                <a:blip r:embed="rId4"/>
                <a:stretch>
                  <a:fillRect l="-1705" t="-5882" r="-1136" b="-161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ep 14">
            <a:extLst>
              <a:ext uri="{FF2B5EF4-FFF2-40B4-BE49-F238E27FC236}">
                <a16:creationId xmlns:a16="http://schemas.microsoft.com/office/drawing/2014/main" id="{B80597EC-227E-CFE9-94C0-CB5E61E38C9D}"/>
              </a:ext>
            </a:extLst>
          </p:cNvPr>
          <p:cNvGrpSpPr/>
          <p:nvPr/>
        </p:nvGrpSpPr>
        <p:grpSpPr>
          <a:xfrm>
            <a:off x="7315200" y="3129280"/>
            <a:ext cx="5364480" cy="940353"/>
            <a:chOff x="7315200" y="3129280"/>
            <a:chExt cx="5364480" cy="940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853327DD-E6EA-D97C-A9A9-3F9778510D07}"/>
                    </a:ext>
                  </a:extLst>
                </p:cNvPr>
                <p:cNvSpPr txBox="1"/>
                <p:nvPr/>
              </p:nvSpPr>
              <p:spPr>
                <a:xfrm>
                  <a:off x="7315200" y="3607968"/>
                  <a:ext cx="5364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called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horizontal</a:t>
                  </a:r>
                  <a:endPara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853327DD-E6EA-D97C-A9A9-3F9778510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3607968"/>
                  <a:ext cx="536448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705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BC732B37-1D4F-D490-5EAA-87CF5B603579}"/>
                </a:ext>
              </a:extLst>
            </p:cNvPr>
            <p:cNvCxnSpPr>
              <a:cxnSpLocks/>
            </p:cNvCxnSpPr>
            <p:nvPr/>
          </p:nvCxnSpPr>
          <p:spPr>
            <a:xfrm>
              <a:off x="9322426" y="3129280"/>
              <a:ext cx="0" cy="549808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B8B4E08-AD74-D135-4320-64B51B0182DD}"/>
              </a:ext>
            </a:extLst>
          </p:cNvPr>
          <p:cNvGrpSpPr/>
          <p:nvPr/>
        </p:nvGrpSpPr>
        <p:grpSpPr>
          <a:xfrm>
            <a:off x="1442720" y="3038860"/>
            <a:ext cx="5415133" cy="1608831"/>
            <a:chOff x="1442720" y="3038860"/>
            <a:chExt cx="5415133" cy="1608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424EFBD5-B493-D207-8EEA-93BABBD71CD3}"/>
                    </a:ext>
                  </a:extLst>
                </p:cNvPr>
                <p:cNvSpPr txBox="1"/>
                <p:nvPr/>
              </p:nvSpPr>
              <p:spPr>
                <a:xfrm>
                  <a:off x="1442720" y="3770528"/>
                  <a:ext cx="4978400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isomorphism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horizontal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endParaRPr lang="nl-NL" sz="3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  <a:sym typeface="Wingdings" panose="05000000000000000000" pitchFamily="2" charset="2"/>
                    </a:rPr>
                    <a:t>           we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write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 (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424EFBD5-B493-D207-8EEA-93BABBD71C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2720" y="3770528"/>
                  <a:ext cx="4978400" cy="877163"/>
                </a:xfrm>
                <a:prstGeom prst="rect">
                  <a:avLst/>
                </a:prstGeom>
                <a:blipFill>
                  <a:blip r:embed="rId6"/>
                  <a:stretch>
                    <a:fillRect l="-1961" t="-5594" r="-1103" b="-15385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7741FE2-8507-2754-C228-5063B881AC9B}"/>
                </a:ext>
              </a:extLst>
            </p:cNvPr>
            <p:cNvSpPr/>
            <p:nvPr/>
          </p:nvSpPr>
          <p:spPr>
            <a:xfrm rot="5861068" flipH="1" flipV="1">
              <a:off x="6103475" y="3303471"/>
              <a:ext cx="1018990" cy="489767"/>
            </a:xfrm>
            <a:custGeom>
              <a:avLst/>
              <a:gdLst>
                <a:gd name="connsiteX0" fmla="*/ 605754 w 605754"/>
                <a:gd name="connsiteY0" fmla="*/ 846161 h 846161"/>
                <a:gd name="connsiteX1" fmla="*/ 87139 w 605754"/>
                <a:gd name="connsiteY1" fmla="*/ 477672 h 846161"/>
                <a:gd name="connsiteX2" fmla="*/ 5253 w 605754"/>
                <a:gd name="connsiteY2" fmla="*/ 0 h 8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754" h="846161">
                  <a:moveTo>
                    <a:pt x="605754" y="846161"/>
                  </a:moveTo>
                  <a:cubicBezTo>
                    <a:pt x="396488" y="732430"/>
                    <a:pt x="187222" y="618699"/>
                    <a:pt x="87139" y="477672"/>
                  </a:cubicBezTo>
                  <a:cubicBezTo>
                    <a:pt x="-12945" y="336645"/>
                    <a:pt x="-3846" y="168322"/>
                    <a:pt x="5253" y="0"/>
                  </a:cubicBezTo>
                </a:path>
              </a:pathLst>
            </a:custGeom>
            <a:noFill/>
            <a:ln w="254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B7BC59F3-7C07-F3D0-66EC-8F8F45DD350D}"/>
              </a:ext>
            </a:extLst>
          </p:cNvPr>
          <p:cNvGrpSpPr/>
          <p:nvPr/>
        </p:nvGrpSpPr>
        <p:grpSpPr>
          <a:xfrm>
            <a:off x="1026160" y="4908464"/>
            <a:ext cx="10911840" cy="1650475"/>
            <a:chOff x="1026160" y="4908464"/>
            <a:chExt cx="10911840" cy="1650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kstvak 17">
                  <a:extLst>
                    <a:ext uri="{FF2B5EF4-FFF2-40B4-BE49-F238E27FC236}">
                      <a16:creationId xmlns:a16="http://schemas.microsoft.com/office/drawing/2014/main" id="{9AF8982F-FB6A-9A8F-36F0-7AD94720E076}"/>
                    </a:ext>
                  </a:extLst>
                </p:cNvPr>
                <p:cNvSpPr txBox="1"/>
                <p:nvPr/>
              </p:nvSpPr>
              <p:spPr>
                <a:xfrm>
                  <a:off x="1127760" y="4979584"/>
                  <a:ext cx="1081024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Definition: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endParaRPr lang="nl-BE" sz="8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El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{"/>
                                <m:endChr m:val="|"/>
                                <m:ctrlPr>
                                  <a:rPr lang="nl-B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nl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nl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l-BE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</m:d>
                                <m:r>
                                  <a:rPr lang="nl-B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an</m:t>
                            </m:r>
                            <m: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elliptic</m:t>
                            </m:r>
                            <m: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curve</m:t>
                            </m:r>
                            <m: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over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𝜄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an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m:rPr>
                                <m:nor/>
                              </m:rPr>
                              <a:rPr lang="nl-BE" sz="24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nl-NL" sz="2400" dirty="0" err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orient</m:t>
                            </m:r>
                            <m:r>
                              <m:rPr>
                                <m:nor/>
                              </m:rPr>
                              <a:rPr lang="nl-BE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ation</m:t>
                            </m:r>
                            <m:r>
                              <a:rPr lang="nl-B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l-BE" sz="2400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nl-B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nl-B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≅</m:t>
                            </m:r>
                          </m:den>
                        </m:f>
                      </m:oMath>
                    </m:oMathPara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kstvak 17">
                  <a:extLst>
                    <a:ext uri="{FF2B5EF4-FFF2-40B4-BE49-F238E27FC236}">
                      <a16:creationId xmlns:a16="http://schemas.microsoft.com/office/drawing/2014/main" id="{9AF8982F-FB6A-9A8F-36F0-7AD94720E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760" y="4979584"/>
                  <a:ext cx="10810240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846" t="-8333" r="-2030" b="-9423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EC476E3C-6DE2-C854-58C4-00701355CD7E}"/>
                </a:ext>
              </a:extLst>
            </p:cNvPr>
            <p:cNvSpPr/>
            <p:nvPr/>
          </p:nvSpPr>
          <p:spPr>
            <a:xfrm>
              <a:off x="1026160" y="4908464"/>
              <a:ext cx="10718800" cy="1094663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1605B9FB-4905-4809-3FD7-B7FB459070C7}"/>
                    </a:ext>
                  </a:extLst>
                </p:cNvPr>
                <p:cNvSpPr txBox="1"/>
                <p:nvPr/>
              </p:nvSpPr>
              <p:spPr>
                <a:xfrm>
                  <a:off x="1127760" y="6097274"/>
                  <a:ext cx="95879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(non-empty as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soon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as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char</m:t>
                      </m:r>
                      <m: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Onuki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2021)</a:t>
                  </a:r>
                </a:p>
              </p:txBody>
            </p:sp>
          </mc:Choice>
          <mc:Fallback xmlns=""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1605B9FB-4905-4809-3FD7-B7FB45907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760" y="6097274"/>
                  <a:ext cx="958794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954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C32D86A3-2F4E-83A2-F54D-C974962729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7529" y="6321056"/>
              <a:ext cx="123691" cy="507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Breedbeeld</PresentationFormat>
  <Paragraphs>353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Britannic Bold</vt:lpstr>
      <vt:lpstr>Calibri</vt:lpstr>
      <vt:lpstr>Calibri Light</vt:lpstr>
      <vt:lpstr>Cambria Math</vt:lpstr>
      <vt:lpstr>Wingdings</vt:lpstr>
      <vt:lpstr>Kantoorthema</vt:lpstr>
      <vt:lpstr>Bitmap Image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Castryck</dc:creator>
  <cp:lastModifiedBy>Wouter Castryck</cp:lastModifiedBy>
  <cp:revision>310</cp:revision>
  <dcterms:created xsi:type="dcterms:W3CDTF">2020-07-25T10:33:36Z</dcterms:created>
  <dcterms:modified xsi:type="dcterms:W3CDTF">2022-08-08T11:08:20Z</dcterms:modified>
</cp:coreProperties>
</file>